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2" autoAdjust="0"/>
    <p:restoredTop sz="94660"/>
  </p:normalViewPr>
  <p:slideViewPr>
    <p:cSldViewPr>
      <p:cViewPr varScale="1">
        <p:scale>
          <a:sx n="73" d="100"/>
          <a:sy n="73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8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1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4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5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2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3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0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7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B49DD-F08C-4F2D-AA40-BA4387C4022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010E0-16AD-48CA-A06D-0A76854E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0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20" y="838200"/>
            <a:ext cx="895399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286000" y="3608699"/>
            <a:ext cx="1750152" cy="642151"/>
          </a:xfrm>
          <a:prstGeom prst="rightArrow">
            <a:avLst>
              <a:gd name="adj1" fmla="val 50000"/>
              <a:gd name="adj2" fmla="val 723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9777278">
            <a:off x="1178682" y="4477828"/>
            <a:ext cx="123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310902">
            <a:off x="4434881" y="3177802"/>
            <a:ext cx="113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777278">
            <a:off x="7627111" y="2118914"/>
            <a:ext cx="124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5952" y="3821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Melting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5490518" y="2272619"/>
            <a:ext cx="1750152" cy="642151"/>
          </a:xfrm>
          <a:prstGeom prst="rightArrow">
            <a:avLst>
              <a:gd name="adj1" fmla="val 50000"/>
              <a:gd name="adj2" fmla="val 723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5494" y="240902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Vaporizing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0800000">
            <a:off x="2420712" y="4099062"/>
            <a:ext cx="1750152" cy="729513"/>
          </a:xfrm>
          <a:prstGeom prst="rightArrow">
            <a:avLst>
              <a:gd name="adj1" fmla="val 50000"/>
              <a:gd name="adj2" fmla="val 7237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63936" y="427915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0800000">
            <a:off x="5621728" y="2778360"/>
            <a:ext cx="1750152" cy="729513"/>
          </a:xfrm>
          <a:prstGeom prst="rightArrow">
            <a:avLst>
              <a:gd name="adj1" fmla="val 50000"/>
              <a:gd name="adj2" fmla="val 7237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28853" y="886709"/>
            <a:ext cx="1750152" cy="729513"/>
          </a:xfrm>
          <a:prstGeom prst="rightArrow">
            <a:avLst>
              <a:gd name="adj1" fmla="val 50000"/>
              <a:gd name="adj2" fmla="val 723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19170" y="298303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Condensing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3829" y="106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0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14" grpId="0" animBg="1"/>
      <p:bldP spid="9" grpId="0"/>
      <p:bldP spid="17" grpId="0" animBg="1"/>
      <p:bldP spid="10" grpId="0"/>
      <p:bldP spid="15" grpId="0" animBg="1"/>
      <p:bldP spid="18" grpId="0" animBg="1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Liquid to Gas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Vaporizing!!!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0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Liquid to Solid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Freezing!!!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4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Solid to Liquid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Melting!!!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1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Solid to Gas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Sublimation!!!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2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Liquid to Solid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Freezing!!!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2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Liquid to Gas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Vaporizing!!!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2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Gas to Liquid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Condensing!!!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2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Solid to Liquid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Melting!!!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5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Gas to Liquid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Condensing!!!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7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Solid to Gas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Sublimation!!!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5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58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Solid to Liquid</vt:lpstr>
      <vt:lpstr>Solid to Gas</vt:lpstr>
      <vt:lpstr>Liquid to Solid</vt:lpstr>
      <vt:lpstr>Liquid to Gas</vt:lpstr>
      <vt:lpstr>Gas to Liquid</vt:lpstr>
      <vt:lpstr>Solid to Liquid</vt:lpstr>
      <vt:lpstr>Gas to Liquid</vt:lpstr>
      <vt:lpstr>Solid to Gas</vt:lpstr>
      <vt:lpstr>Liquid to Gas</vt:lpstr>
      <vt:lpstr>Liquid to Solid</vt:lpstr>
    </vt:vector>
  </TitlesOfParts>
  <Company>Medfield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Dengos</dc:creator>
  <cp:lastModifiedBy>Kelly Dengos</cp:lastModifiedBy>
  <cp:revision>4</cp:revision>
  <dcterms:created xsi:type="dcterms:W3CDTF">2013-01-16T21:32:55Z</dcterms:created>
  <dcterms:modified xsi:type="dcterms:W3CDTF">2013-01-17T19:08:15Z</dcterms:modified>
</cp:coreProperties>
</file>