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5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7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0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1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1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7086-12DD-4CD8-A133-62DC86778D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5E5B-23D6-4CAD-B077-C33D4EB2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553200" y="2743200"/>
            <a:ext cx="2133600" cy="338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J. </a:t>
            </a:r>
            <a:r>
              <a:rPr lang="en-US" sz="2400" dirty="0" err="1" smtClean="0"/>
              <a:t>Tuzo</a:t>
            </a:r>
            <a:r>
              <a:rPr lang="en-US" sz="2400" dirty="0" smtClean="0"/>
              <a:t> Wilson</a:t>
            </a:r>
          </a:p>
          <a:p>
            <a:pPr marL="0" indent="0" algn="ctr">
              <a:buNone/>
            </a:pPr>
            <a:r>
              <a:rPr lang="en-US" sz="2400" dirty="0" smtClean="0"/>
              <a:t>1965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27" y="152400"/>
            <a:ext cx="7543800" cy="914400"/>
          </a:xfrm>
        </p:spPr>
        <p:txBody>
          <a:bodyPr/>
          <a:lstStyle/>
          <a:p>
            <a:pPr algn="l"/>
            <a:r>
              <a:rPr lang="en-US" dirty="0" smtClean="0"/>
              <a:t>Test Part 5: Plate Tectonics</a:t>
            </a:r>
            <a:endParaRPr lang="en-US" dirty="0"/>
          </a:p>
        </p:txBody>
      </p:sp>
      <p:pic>
        <p:nvPicPr>
          <p:cNvPr id="9221" name="Picture 5" descr="pl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2743200"/>
            <a:ext cx="77102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EQALkDASIAAhEBAxEB/8QAHAAAAQUBAQEAAAAAAAAAAAAAAwECBAUGBwAI/8QAOBAAAQQBAgQEBQIFBAIDAAAAAQACAxEEBSESMUFRBhMiYQcycYGRFMEjQlKhsRUk0fDh8VNyov/EABQBAQAAAAAAAAAAAAAAAAAAAAD/xAAUEQEAAAAAAAAAAAAAAAAAAAAA/9oADAMBAAIRAxEAPwDmzjukBSuCSkC8Vcl7isb/ANkhXkCEpN04D3SEIEtev3SJEDr900lIUm/dAvFsvcRTCe6b5jRtYtAYO9069+aC146uH3RA4HcEFA8O908H6oYTwgIHHqU4OPcoQTkBmvJTg490AFECAzXGuaIHGuaAERpQHa890vF7oQ5p1oK5wspCN0UhN4UDOFJSIQmlAwpKsp5FndJ1QDcEiIRuoWdl+UfLj3f1PZA7IyGRbfM7so3HkS9eEE9AnYmGZncbnA9SrbGwxRBHLsggQYriC57iTyoqZDgAEW2tuqnthAIawepTI4m8IJ3dfKkFOdPY7kL+iQ6cNyLbXVXfBvThwj2ClRYrXsqt+fugypxZWN9HEQDfJeY4tcWy0CtK/Thd1v2ULO08VyGyCssVslQXXjvpw9PSkZvqFjkUHgnheaE8N90CtRAmgJzQfdAQBOr2SMRK9kEApKRCE2kAykpEpe4UAyBSaRujUmkIIuXL5ELpK35D6qnhjfPNZ3JNkqbqsoc8RN/l3KfpkZDuINJCCzxMbgaAbFDqp0bQB6ht2CZFvQF79LUqKOpbI2QNjiOxrhtSooidtlIjhBbYCmY0IJFUK5oAxQUAOGj7DmpkMAaxxqwelKUIWg7AD3Kc2EhxHFW6CE+EBvKkCTFBYbsdrV23ENWbH2TJMUmwOpQYzP08OYRQIPRUID8Sby5fkPI9l0TL04lvy9Csxrmmnyz6dxyQV7Wp1IOE7ij4HfMzYqUAga0IgG6UNTgN0CtaE/h9yvAJ/wBkEBwSEIrgmEIGEL1BOASgCkDKTCN0bhQMpwjgkf2BQUbhxzveSd3FWeE7hAANDsVVQbEXuSrXGHDW25QWkG7tgpDnudVb0osZ3B6c1MhZxEG7vkgsMUPkZsSPburTCiPEG1vXVQ9KicXBtG97WixsZrCHOsmupQFx8BzhxUCFJj0/5Q48J6WFMgjk4GtY4EDurCEWBxMLfpvaCtGnureqPLshTae9osDcd+ZWjggs2w/Ug3/ZSX4vE2ixhFdNrQYqVhIHEyiqnVMJkjCC2jWy2+Xgx7+h7T9L/wAKkz8XYgdj03Qcmzsc4meK2a4owarHxTimMxvrdjwVBbvW6BWhOa1K0dE4BArWp9f9pK1qdw/VBBI7BMLd0ctTCEAuFe5IgaCvFoQDIULVzw4MnuQFIzpfIiLhzPXsEzSsrFy5BjZDCWSbU8bH6IKJjQGXe6m4jyeGzupWraQ3TJyxji6KQWwu6Dso8MRafugnxuPq3JU3Fl4X77KCz5OKuaJxXkcJPpDt0G30VnHGHhu9rR4sLH1xsGw5lYnH8RY+FAxrIJJJGjcbABX2jeLMKbhE9RuIotO9INjiY7QA1jiD2O6sMePyz62n6gWFW4c8LjbJAQeW6t8eVuxvcd0EqGGJ+4q+42KJLDM0U0tc0dDsUHzYXu4SLPIkbFHokERzE1/VugizmmHzIyHVfdZ7Oa2QEgVvS007HcPqa0n2cqLOhLX0Pld/ZBz3xhAXQvaAOKrFLMQsqJt77LYeJ74iQacG0LWWayxdVaBjQnhqI1m6XhINIPNCJwjuvBtBPpBAc2rTOFGcmkUgDXva9wp6cAgiZMTXscX7gN2Hc2gy4rP0bRHTZI/UCO6l5DaezsXt/dRdSwMuYv8AJ2jHzWUCZ87svEgLyC6PraiY7Lc4nne9p82I/EwYS99ukNiugTscixz2CA4Z/D7UfyFX5PnRPplm3blX+HE17gWNLiDYABHt2Rs/SpXQcUePLV/0cvwgp9NxmzkMnlcL6rRv8CSZWP5mm5jb/pff/lZ9mhZk0v8AEyXxsG3C0bt+yutH8Ga1+rYItYLYXUXPZI4Eddh3QQ4snXvDjuDJZJ5bTV1sVu/D/i0ahGwO9BA3JKy+WPEeiTyQamJM7C3t0jeIlve/2KrdGxeLU2z4TnNYX2GHekHXW5hdMHQuPC6qUuDUnty5Y7uqNnpsokMEzNM88Retvz2aNd1hRrur5ma6XCwnb+mwRRo890HV4pRJH6n2So+TEXMfe65lJD41ErpImZLQ7cNuwEUZXibHPmZz5WHmXCjy/sgb4tuPKMZN24bBUgj7clZalmHUsiOWSi8R7mqtR+ABAFkfsnmO7RQxODUEfyjw7bpOE9lLDaHJJ5Y7oKgiklXzRCLPNN4UA67JzWpaRG10QDdB53oaacW20n+obhT4J2TQPe+J7RVSCuR7qLKXMj8xnzM9QUts0bGNfHZe47tB57IMtq8vmOjjb8rBsgwnhc0H8p+pNczPmjdsWuojshPP8Rt/RBp9KLpA1gNi/wALb6biNnxiwtG42uysHok3DJ2tdF0SU+ktIN8wgY3QYd2ZIDmncEMrhP2KkY+hxQG486SNoGzeG1oW8MgAMYKI9sbWm42j3pBROcceCYvcC2qBez5j9FzkMMGqsdGGsuXipo2G63HiPKkL3cDbaBy7LEFxfqMRc3fjs0g6/jXkaG+Ekt42BvF1F7Wuba94By4ciT9Dqzq5xNJLfyR1XQ9OeHaW97a2AoX7o2ZAZYWShvE124PY9kHKNNzvHPhqI8Zfl47OcUx8wOHtvYruCrXG8Vt8QY0gGKIspoLZIif/AEtu5sbgS+MX7jdUsuiYMedNnw48TDIOFxq7Pf2QY9rIWM8lpDpmO/iEDaz0TiwdEeVg86QgD1PJsLwZ3QA4aKcG/b3RWxku5J/AgCW2EnAFIEZPJN8t3coKApCnuApNQMpPaEgFp4QPc4Mic51UGklZbF8QOgeXvaS5vy10V5rOR+nwJK+Z/pH3WSjw/McC40EFiJXZT5JpN3yO4jfuiMj45BfTuo8I4eIAqZj/ADWOSCZjv8mQfVbXw1qHp3JBtYd3yg1ueqv9CDmvFkjr9UHUMPUGAD1N3G9r2fruNjMLpS2uxKxZz5C5sOKC+TvuAPqqnWsV7mOL53ST1zHIfRBPz8vN1fMlfiSNbG3k0dSqbT5ZBqgjnADw78FZvG8R5elSFjWEOGxBUzTfEbJdSbkzNABPqFckHddLgczRZHOaaIBCs9EyWS4pjdu3ks/pHiXGn0vh8xgj4Bf0CBoWvYsmpSQY8zXRua2RtHazz/77oNflYELmktjaNuvRZXWh+mw5QDsWrSuyw6Mi6KyPiaYOHAP5igyxYnBiPwbJeBAJrBaUxdUUMSlh7oAAVsEnD7hEc0pnAgzJCSk8jfqvBt9EAwF6WWOCN0srw1jeZKe4ACysvqmoMzM+KBp/27HgO990E7V5Dk/piARG9he21AApgI+i2PiTTGjSIciFlHHfRobcDh/ysjG2+K+QKCNG8CT6qfi+sfdVc9xTEdirHTHcTqKCw4OKeKP6f5W4xdGeMAvA4eEUT3WJYWs1KNx+XZde0oQ5ejcFgE7oMg3UMTBi8poAlPzHqT7qJM4TC2v4r50g+IvC4ORJk42Q+JxPU21UuPg+IY3VjtbkNF/IUE3P0+LIaQ6IOrrSz2N4eysrVWw4kdNLt3EbALR4+p5uI5rNV0+WOPkXcH7ra6brnhpmM0xuayTYkONG0FVpXgtmK+M5eVLNjkeuA/K72PsqR7honiudkXphLw5oHRpXQpNRxcrhOLIHjkA02sl4600/6hiZcDbMgLXbdqQbXC1NsuIJLr072qPMn/VTl920bD6KBjtlZiRsBLXP9NKwZCGtDRyGwQCDETy0QM7ogZQQRxEkMZUvhTXN2QQnM3SeWexUpzE3hHZBj+BIWp8r2RML5HBrR1KyGta7JkPMeK4siHUc3IJXiHVRG04uO71H53A8vZZlporziXElxsnmU0muqDsfhaaHXvDjWS7ksMMwHMHv/grD5Wny6fq2Rp8/zMdQPfsUX4aat+h1n9LI7+Fkjho/1Dl/wtr420Z+bCzU8RhdPjt/i1zfH/4/5Qc01OC2iZv/ANXD3QtPmDXC1aZTOJpJ+SUfgqgdxQylp5goNG938Zrm9rC3vhnVS3FbARxOK5lDmNMbbdRG26v9Bz+DJaQ+ge3VB0DJb+pheCLCz0bsnTslzon20E7WtPhOZkgcJAsb/VLL4cfmglkjGO9kDdO16CeNkeVBHKKogt5qdLpXhzOZxyafCL68I7d1Q5PhPWcV4MTGSxgfNG+j+CpWn4U8juDKa8e10gRnhTGiklm0HIlx5Gi6LuON3sQeX5Vy/AMuJG/KaONnTpdKdEYcPELWANA/Ko9V1p2S5uBiHjmea+iAEcTZcl72D0R+kHueqP5al42IIYWRt3DRz7nqU58VdEEQMTuAowjPZP8AL5II3Am8FqUYkgj57IIjmUmeWVKc0WmcCDhOoank577ldTL2aOQVe7qiUkLD+UAr2SGk5o3ISOA77+yBYJnQyNfGS1zSCCOYIXdfCWst1fRocsEeZ8krR0cOf55/dcGI61S1HgTxCdG1MRSuP6PIIbKP6T0d9v8ACDT+LtFbgyPmxWkYc52H/wAL+307fhYHUIzZcdnBdwyoWZMEkcjWyMe2nNPJw7rmPirQJdOe6aMGTGPJ1fL7H/lBkmvvY81O07KMEjbO187VZK0tdYTo5e6DrPhzXm8LeN/Pa1s8PVQwtfYcOa4Hh5ssLf4T6HYq2xvFGdj00i2f3QfQUWtskYA4bocpgkuQiiVyHE8cxNa3zWv4h1K0mh61qHiIhmDA6OMn1ZEnpY0e3c/T+yCb4n1Ut4cLGc508ppkbBZP2Uvw7of+nRulyD5mXKPW4/yjsFbYGhYeBI+eGPiyH/PM/dx9h2HsFO8r2QRxHSa5nspYiKTyj1QQvL7J3lbKQ5ldEgYatAAM25JhZQUsM9kjo7CCA9iHweymvjQuBB86NG2wteLTtYqzVIlDlyvb6JC2x132J90EeRn81bjmmSNHL8UpJHFz6/5QmUQWHpy+iCOeXb6ofLkOaM9tHtXdBduNzf0QdZ8BeIP9S04Y2Q68rFAbZPzN6H9lcahIHBzZIw5pFOBFgrjug6nLpOpRZUZIaDTwOrTzC67HMJY2uNOY9oc1w6g9UHO/EOhMjkdNp98JNmE8x9D2WWe0tcQQQRsQV1nVMbzGktaCsbqujyzvtkR4+jgN0GcgkLHWOXUKQHtc6nggdwpbdCzIjxSwvDe9bLR+DvB+Tr+othY3hiB9byNgEFNDo0h0rK1QhxxoOFocdgXOOyi4Wr5+CQcXKkYB0Dtl134uaNj6H4GwsLBbwRsyG8Z/rNHcrinsg3mifErU8NzWZgE8Y5nqup+HPFWm69CDBK1stbsJohfOTdxspmBmTYMzZsaVzJAebSg+oxH23XjEuWeD/iY4vjxdXAAOwk6Lq+LPDmQtmgkD2uF2CgiyQpoi2U57PZNa0UgieUkdEppamOagrXx10Q/L9lNlZvyQuD2QfNFOs3SQ9dzZ/wAr1Dk48tl6jR/t9UDfoOe4QZhwnibdjfbqOqMSOnTfvzTXc7QCezjFhR3N6Xy7KRBTXPiJ5bt+idIy7s19Aggltb0uj/DzO/X4TtMe8+djjjjs82e30P8Alc+dCR0JU7RM+bSNUxs6KyYXgloPzN6j7hB2VmnucaNKdh+H2TuAMYVzgQxZmPBl41OgnYHsPcEX+VeYmM1jRQpADTfD+JFDwOiY8EU4OF2Fw/xF4x1Dw54py8Xw3NFjYOJM6NkbIwWvo78V897C7J468TM8KeGcnO4h+pcPLxmH+aQ8vsOf2XzJjQO1KZ/m5DWPcXPdJJ1PMoOqeO/FsXiv4a4eb5Yiyf1bY54gbDXAHl7HmuTVa0+bp2ZpnhY42VHJG12U17eJpAcOE7hZnhIO/wCUCDb6J7E0bct09qAjdhutl4J8aZeg5LIp3ukxSaIJ+VY1pROvNB9SaZnwaphsycZwcxwvYqW1my458I/ET8bOOmZElxSbss8j2XaQNkAHN2TCAjSBCcNkEaQc0LhRZNkKig+YiOhvbYpoNm6H/Ce4Drd8k3a7+6BAAAQeh6JvMVzNUdkVoBIBPPpSaTseHn8yCJknyyyZg3Zz9wpQIkaHBwoixQTJGB0bwSELT5OKN0TnEOj5bdEB/LaSOa9wAVQon2ROQv13+E3n0o9UHZvgx4ghydOdoWS9onhJfjgn5mHcge4P9iunsj4SRz918r6Tmv0/PgyY5XRvjeDxtNFvuF9Gf65m48eEzMx28b2B7siM2yQV07Wg5Z8c48vKz2vdITj4rWiOMdOLmfrf7LmMONJFkx4+XG+B3mta9krS0tBI53y2XU/jfkujnY7HlaWT8Jqtwef7Ll+blz6hqWTLlSukmmHE555lyDvfxq0wT+DosmECsSVjvT/Sdv3C4E4WV9AeC9RPjD4ZS4uWfMnhifiyk8zTfSfxX4XAnNLXkOFEGigC4VzT2g9V5zbSN32QEYigITdkZm6CVpuW/BzoMmNxDo3gr6b0HNbqOj42S03xsBJXy4RsF9A/CaZ0/hSIPs8BpBsCEJzdkZ3NDfughyDdB2Uh7fyhUg+XyD+ySg6qHLdK517Ek9U1p6/29kHqIPJeFXy/PulJ5/5SEWOv1KBoI5c7FfVRn4pMnmQyuY49u6kg/sV6q5De+SCPx5MLQZakZzsGiAj3yc2zfQ9EPJdWK/c2LAv3/wDaeGgBoN7CiEDxsb6ruXw21Qa74FlwZnceTpp4W3z8s7t/cfZcLGxqqWw+F2vDQ/FWP5ruHFzP9vP2AdyP2dX2tAH4kyvkysWN54hG51H7bLEsB/V8d8ltfiKwsy6d8zJnNP2sLFh3E7ZB0n4bahP4Y1XTp531pmt8UMnYPBoH62R9isVqMYbn5Lf6ZXj/APRTpNRzJ9OxMF0lQYzy+JoAFOPM33QnuMjy9xt7iST3KAJFUeyYB6tkc9j9kxwAI90CN90Rh9XJM67hFaBVhA88r5Bd++ErGs8JQlpBJJtcCd8lhdf+COpB2HPgyO3a62g9kHTyhuFo7ghkd0EZ7fZB4f8AtqVINqQq9kHysSQQd9jSbW3Mb7bpr3AvO/NPdV8VGue6DwcTbjzq14i210OyY6rqiN+SS7B2FcwEDwLB+iQ+oAHqOvdOYbJsd0hFAHfY1SCJmuqG75kbKXdtDm/LQ37oUkfG0se3ayCOqDiPcxzsZ55bsPcIJBNGv+0ntoUbPPn+6ZuarolaNwdkFxqck+uY2G1rjJklxEhPUgc1l2ktlcwiiDStsfUJ9NnjysYNc6M3TxY3FWqgvMk7pHADicXbcggs8cbX7Ijw0PphsVzOyDA70HdEHP7oPEULKbLyaUR1VRTJD6UChtiwnMO9ELzN2UvAUfdAZw9JWk+HOqDTPEEL5H8Eb/Seyzp3iTIzwixYINoPq+KRk8bZIyC1wsEJHgLGfCvWv9R0UQSv4pYtjZ3W0cBSADhzTPuUR5Q9u6D5LDt2nqiBwLGjmeX1QZw1jgSSLKdG8FpAPXkgfQ2Pbek0DbmKINpwbuaFjdK4Ekff77IPbc+lXsnOBIPSkxoI4N9+SM1gobdPygEQPULPcbdUHIh4t27SNNtNqXwUW302Xgzt2vdACH1xiQCgeY7Hqi8Nna+/3TA0xZBbybKbHs5SQLAH/QgC+MvjojalWBpBII3CuuAmqB5qBlQ8M3FWzkF9oGgP1HQdT1MzRxNww3ha9w9Zvcdx7e6rGD5hR5puNJKyN7I3OaySg9oOzgN906EfxpgOjv2QKelocu1e56qQ5hKHKwgBAsYP0TiyqITomnhtFawn7oG/yVztBsg7/hShGaoD7IDYnB5L+/JBv/hFm/ptZdE99NlHJduefSvmTTcmXByosmE05htd68Ja7HrOmRvDh5gFEXuguJCfshX9fwiSoG/u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475" y="745192"/>
            <a:ext cx="1373074" cy="201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8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2388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3429000"/>
            <a:ext cx="9144000" cy="1143000"/>
            <a:chOff x="0" y="2160"/>
            <a:chExt cx="5760" cy="720"/>
          </a:xfrm>
        </p:grpSpPr>
        <p:sp>
          <p:nvSpPr>
            <p:cNvPr id="4108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736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8"/>
            <p:cNvSpPr>
              <a:spLocks noChangeArrowheads="1"/>
            </p:cNvSpPr>
            <p:nvPr/>
          </p:nvSpPr>
          <p:spPr bwMode="auto">
            <a:xfrm>
              <a:off x="2832" y="2160"/>
              <a:ext cx="292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oceanic</a:t>
              </a:r>
            </a:p>
          </p:txBody>
        </p:sp>
        <p:sp>
          <p:nvSpPr>
            <p:cNvPr id="4111" name="Text Box 10"/>
            <p:cNvSpPr txBox="1">
              <a:spLocks noChangeArrowheads="1"/>
            </p:cNvSpPr>
            <p:nvPr/>
          </p:nvSpPr>
          <p:spPr bwMode="auto">
            <a:xfrm>
              <a:off x="360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oceanic</a:t>
              </a:r>
            </a:p>
          </p:txBody>
        </p:sp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>
              <a:off x="0" y="288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2"/>
            <p:cNvSpPr>
              <a:spLocks noChangeShapeType="1"/>
            </p:cNvSpPr>
            <p:nvPr/>
          </p:nvSpPr>
          <p:spPr bwMode="auto">
            <a:xfrm flipH="1">
              <a:off x="2880" y="288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1447800" y="4038600"/>
            <a:ext cx="7696200" cy="2057400"/>
            <a:chOff x="912" y="2544"/>
            <a:chExt cx="4848" cy="1296"/>
          </a:xfrm>
        </p:grpSpPr>
        <p:sp>
          <p:nvSpPr>
            <p:cNvPr id="4106" name="Rectangle 14"/>
            <p:cNvSpPr>
              <a:spLocks noChangeArrowheads="1"/>
            </p:cNvSpPr>
            <p:nvPr/>
          </p:nvSpPr>
          <p:spPr bwMode="auto">
            <a:xfrm rot="-2112836">
              <a:off x="1632" y="2544"/>
              <a:ext cx="148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7" name="Text Box 15"/>
            <p:cNvSpPr txBox="1">
              <a:spLocks noChangeArrowheads="1"/>
            </p:cNvSpPr>
            <p:nvPr/>
          </p:nvSpPr>
          <p:spPr bwMode="auto">
            <a:xfrm>
              <a:off x="912" y="3552"/>
              <a:ext cx="48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 The denser plate subducts= DOT!!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447800" y="510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2052" name="Picture 4" descr="http://www.marinebio.net/marinescience/02ocean/mgimg/trenc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239">
            <a:off x="1274255" y="2693363"/>
            <a:ext cx="7159366" cy="23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0" y="1371600"/>
            <a:ext cx="9144000" cy="5486400"/>
            <a:chOff x="0" y="864"/>
            <a:chExt cx="5760" cy="3456"/>
          </a:xfrm>
        </p:grpSpPr>
        <p:sp>
          <p:nvSpPr>
            <p:cNvPr id="8211" name="Rectangle 4"/>
            <p:cNvSpPr>
              <a:spLocks noChangeArrowheads="1"/>
            </p:cNvSpPr>
            <p:nvPr/>
          </p:nvSpPr>
          <p:spPr bwMode="auto">
            <a:xfrm>
              <a:off x="0" y="2544"/>
              <a:ext cx="5760" cy="17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576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3429000"/>
            <a:ext cx="9144000" cy="1066800"/>
            <a:chOff x="0" y="2160"/>
            <a:chExt cx="5760" cy="672"/>
          </a:xfrm>
        </p:grpSpPr>
        <p:grpSp>
          <p:nvGrpSpPr>
            <p:cNvPr id="8204" name="Group 7"/>
            <p:cNvGrpSpPr>
              <a:grpSpLocks/>
            </p:cNvGrpSpPr>
            <p:nvPr/>
          </p:nvGrpSpPr>
          <p:grpSpPr bwMode="auto">
            <a:xfrm>
              <a:off x="0" y="2160"/>
              <a:ext cx="5760" cy="528"/>
              <a:chOff x="0" y="2160"/>
              <a:chExt cx="5760" cy="528"/>
            </a:xfrm>
          </p:grpSpPr>
          <p:sp>
            <p:nvSpPr>
              <p:cNvPr id="8207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736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9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  <p:sp>
            <p:nvSpPr>
              <p:cNvPr id="8210" name="Text Box 11"/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</p:grp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2832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 rot="10800000">
              <a:off x="384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81000" y="2667000"/>
            <a:ext cx="8247063" cy="3429000"/>
            <a:chOff x="240" y="1680"/>
            <a:chExt cx="5195" cy="2160"/>
          </a:xfrm>
        </p:grpSpPr>
        <p:grpSp>
          <p:nvGrpSpPr>
            <p:cNvPr id="8200" name="Group 15"/>
            <p:cNvGrpSpPr>
              <a:grpSpLocks/>
            </p:cNvGrpSpPr>
            <p:nvPr/>
          </p:nvGrpSpPr>
          <p:grpSpPr bwMode="auto">
            <a:xfrm>
              <a:off x="240" y="1680"/>
              <a:ext cx="5195" cy="539"/>
              <a:chOff x="144" y="2256"/>
              <a:chExt cx="5195" cy="539"/>
            </a:xfrm>
          </p:grpSpPr>
          <p:sp>
            <p:nvSpPr>
              <p:cNvPr id="8202" name="Freeform 16"/>
              <p:cNvSpPr>
                <a:spLocks/>
              </p:cNvSpPr>
              <p:nvPr/>
            </p:nvSpPr>
            <p:spPr bwMode="auto">
              <a:xfrm>
                <a:off x="144" y="2256"/>
                <a:ext cx="2516" cy="539"/>
              </a:xfrm>
              <a:custGeom>
                <a:avLst/>
                <a:gdLst>
                  <a:gd name="T0" fmla="*/ 0 w 2516"/>
                  <a:gd name="T1" fmla="*/ 488 h 539"/>
                  <a:gd name="T2" fmla="*/ 327 w 2516"/>
                  <a:gd name="T3" fmla="*/ 453 h 539"/>
                  <a:gd name="T4" fmla="*/ 1333 w 2516"/>
                  <a:gd name="T5" fmla="*/ 436 h 539"/>
                  <a:gd name="T6" fmla="*/ 1462 w 2516"/>
                  <a:gd name="T7" fmla="*/ 402 h 539"/>
                  <a:gd name="T8" fmla="*/ 1573 w 2516"/>
                  <a:gd name="T9" fmla="*/ 376 h 539"/>
                  <a:gd name="T10" fmla="*/ 1917 w 2516"/>
                  <a:gd name="T11" fmla="*/ 333 h 539"/>
                  <a:gd name="T12" fmla="*/ 1995 w 2516"/>
                  <a:gd name="T13" fmla="*/ 316 h 539"/>
                  <a:gd name="T14" fmla="*/ 2003 w 2516"/>
                  <a:gd name="T15" fmla="*/ 290 h 539"/>
                  <a:gd name="T16" fmla="*/ 2063 w 2516"/>
                  <a:gd name="T17" fmla="*/ 230 h 539"/>
                  <a:gd name="T18" fmla="*/ 2167 w 2516"/>
                  <a:gd name="T19" fmla="*/ 161 h 539"/>
                  <a:gd name="T20" fmla="*/ 2270 w 2516"/>
                  <a:gd name="T21" fmla="*/ 127 h 539"/>
                  <a:gd name="T22" fmla="*/ 2356 w 2516"/>
                  <a:gd name="T23" fmla="*/ 23 h 539"/>
                  <a:gd name="T24" fmla="*/ 2485 w 2516"/>
                  <a:gd name="T25" fmla="*/ 32 h 539"/>
                  <a:gd name="T26" fmla="*/ 2493 w 2516"/>
                  <a:gd name="T27" fmla="*/ 170 h 539"/>
                  <a:gd name="T28" fmla="*/ 2510 w 2516"/>
                  <a:gd name="T29" fmla="*/ 539 h 53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16" h="539">
                    <a:moveTo>
                      <a:pt x="0" y="488"/>
                    </a:moveTo>
                    <a:cubicBezTo>
                      <a:pt x="116" y="448"/>
                      <a:pt x="177" y="459"/>
                      <a:pt x="327" y="453"/>
                    </a:cubicBezTo>
                    <a:cubicBezTo>
                      <a:pt x="679" y="370"/>
                      <a:pt x="270" y="464"/>
                      <a:pt x="1333" y="436"/>
                    </a:cubicBezTo>
                    <a:cubicBezTo>
                      <a:pt x="1359" y="435"/>
                      <a:pt x="1435" y="405"/>
                      <a:pt x="1462" y="402"/>
                    </a:cubicBezTo>
                    <a:cubicBezTo>
                      <a:pt x="1499" y="389"/>
                      <a:pt x="1534" y="382"/>
                      <a:pt x="1573" y="376"/>
                    </a:cubicBezTo>
                    <a:cubicBezTo>
                      <a:pt x="1706" y="330"/>
                      <a:pt x="1739" y="339"/>
                      <a:pt x="1917" y="333"/>
                    </a:cubicBezTo>
                    <a:cubicBezTo>
                      <a:pt x="1943" y="328"/>
                      <a:pt x="1976" y="335"/>
                      <a:pt x="1995" y="316"/>
                    </a:cubicBezTo>
                    <a:cubicBezTo>
                      <a:pt x="2001" y="310"/>
                      <a:pt x="1999" y="298"/>
                      <a:pt x="2003" y="290"/>
                    </a:cubicBezTo>
                    <a:cubicBezTo>
                      <a:pt x="2017" y="262"/>
                      <a:pt x="2038" y="247"/>
                      <a:pt x="2063" y="230"/>
                    </a:cubicBezTo>
                    <a:cubicBezTo>
                      <a:pt x="2083" y="173"/>
                      <a:pt x="2115" y="175"/>
                      <a:pt x="2167" y="161"/>
                    </a:cubicBezTo>
                    <a:cubicBezTo>
                      <a:pt x="2202" y="152"/>
                      <a:pt x="2236" y="138"/>
                      <a:pt x="2270" y="127"/>
                    </a:cubicBezTo>
                    <a:cubicBezTo>
                      <a:pt x="2306" y="89"/>
                      <a:pt x="2300" y="42"/>
                      <a:pt x="2356" y="23"/>
                    </a:cubicBezTo>
                    <a:cubicBezTo>
                      <a:pt x="2399" y="26"/>
                      <a:pt x="2456" y="0"/>
                      <a:pt x="2485" y="32"/>
                    </a:cubicBezTo>
                    <a:cubicBezTo>
                      <a:pt x="2516" y="66"/>
                      <a:pt x="2491" y="124"/>
                      <a:pt x="2493" y="170"/>
                    </a:cubicBezTo>
                    <a:cubicBezTo>
                      <a:pt x="2499" y="296"/>
                      <a:pt x="2510" y="415"/>
                      <a:pt x="2510" y="539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7"/>
              <p:cNvSpPr>
                <a:spLocks/>
              </p:cNvSpPr>
              <p:nvPr/>
            </p:nvSpPr>
            <p:spPr bwMode="auto">
              <a:xfrm>
                <a:off x="2688" y="2256"/>
                <a:ext cx="2651" cy="527"/>
              </a:xfrm>
              <a:custGeom>
                <a:avLst/>
                <a:gdLst>
                  <a:gd name="T0" fmla="*/ 20 w 2651"/>
                  <a:gd name="T1" fmla="*/ 527 h 527"/>
                  <a:gd name="T2" fmla="*/ 20 w 2651"/>
                  <a:gd name="T3" fmla="*/ 11 h 527"/>
                  <a:gd name="T4" fmla="*/ 54 w 2651"/>
                  <a:gd name="T5" fmla="*/ 3 h 527"/>
                  <a:gd name="T6" fmla="*/ 89 w 2651"/>
                  <a:gd name="T7" fmla="*/ 11 h 527"/>
                  <a:gd name="T8" fmla="*/ 140 w 2651"/>
                  <a:gd name="T9" fmla="*/ 29 h 527"/>
                  <a:gd name="T10" fmla="*/ 286 w 2651"/>
                  <a:gd name="T11" fmla="*/ 63 h 527"/>
                  <a:gd name="T12" fmla="*/ 338 w 2651"/>
                  <a:gd name="T13" fmla="*/ 80 h 527"/>
                  <a:gd name="T14" fmla="*/ 407 w 2651"/>
                  <a:gd name="T15" fmla="*/ 166 h 527"/>
                  <a:gd name="T16" fmla="*/ 570 w 2651"/>
                  <a:gd name="T17" fmla="*/ 209 h 527"/>
                  <a:gd name="T18" fmla="*/ 647 w 2651"/>
                  <a:gd name="T19" fmla="*/ 244 h 527"/>
                  <a:gd name="T20" fmla="*/ 819 w 2651"/>
                  <a:gd name="T21" fmla="*/ 321 h 527"/>
                  <a:gd name="T22" fmla="*/ 862 w 2651"/>
                  <a:gd name="T23" fmla="*/ 347 h 527"/>
                  <a:gd name="T24" fmla="*/ 888 w 2651"/>
                  <a:gd name="T25" fmla="*/ 390 h 527"/>
                  <a:gd name="T26" fmla="*/ 1361 w 2651"/>
                  <a:gd name="T27" fmla="*/ 424 h 527"/>
                  <a:gd name="T28" fmla="*/ 2161 w 2651"/>
                  <a:gd name="T29" fmla="*/ 458 h 527"/>
                  <a:gd name="T30" fmla="*/ 2651 w 2651"/>
                  <a:gd name="T31" fmla="*/ 467 h 52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1" h="527">
                    <a:moveTo>
                      <a:pt x="20" y="527"/>
                    </a:moveTo>
                    <a:cubicBezTo>
                      <a:pt x="17" y="431"/>
                      <a:pt x="0" y="121"/>
                      <a:pt x="20" y="11"/>
                    </a:cubicBezTo>
                    <a:cubicBezTo>
                      <a:pt x="22" y="0"/>
                      <a:pt x="43" y="6"/>
                      <a:pt x="54" y="3"/>
                    </a:cubicBezTo>
                    <a:cubicBezTo>
                      <a:pt x="66" y="6"/>
                      <a:pt x="78" y="8"/>
                      <a:pt x="89" y="11"/>
                    </a:cubicBezTo>
                    <a:cubicBezTo>
                      <a:pt x="106" y="16"/>
                      <a:pt x="140" y="29"/>
                      <a:pt x="140" y="29"/>
                    </a:cubicBezTo>
                    <a:cubicBezTo>
                      <a:pt x="165" y="98"/>
                      <a:pt x="138" y="47"/>
                      <a:pt x="286" y="63"/>
                    </a:cubicBezTo>
                    <a:cubicBezTo>
                      <a:pt x="304" y="65"/>
                      <a:pt x="321" y="75"/>
                      <a:pt x="338" y="80"/>
                    </a:cubicBezTo>
                    <a:cubicBezTo>
                      <a:pt x="363" y="118"/>
                      <a:pt x="359" y="151"/>
                      <a:pt x="407" y="166"/>
                    </a:cubicBezTo>
                    <a:cubicBezTo>
                      <a:pt x="464" y="203"/>
                      <a:pt x="502" y="203"/>
                      <a:pt x="570" y="209"/>
                    </a:cubicBezTo>
                    <a:cubicBezTo>
                      <a:pt x="598" y="219"/>
                      <a:pt x="619" y="234"/>
                      <a:pt x="647" y="244"/>
                    </a:cubicBezTo>
                    <a:cubicBezTo>
                      <a:pt x="671" y="266"/>
                      <a:pt x="780" y="307"/>
                      <a:pt x="819" y="321"/>
                    </a:cubicBezTo>
                    <a:cubicBezTo>
                      <a:pt x="831" y="333"/>
                      <a:pt x="850" y="335"/>
                      <a:pt x="862" y="347"/>
                    </a:cubicBezTo>
                    <a:cubicBezTo>
                      <a:pt x="888" y="373"/>
                      <a:pt x="852" y="372"/>
                      <a:pt x="888" y="390"/>
                    </a:cubicBezTo>
                    <a:cubicBezTo>
                      <a:pt x="1005" y="448"/>
                      <a:pt x="1330" y="423"/>
                      <a:pt x="1361" y="424"/>
                    </a:cubicBezTo>
                    <a:cubicBezTo>
                      <a:pt x="1595" y="486"/>
                      <a:pt x="1941" y="454"/>
                      <a:pt x="2161" y="458"/>
                    </a:cubicBezTo>
                    <a:cubicBezTo>
                      <a:pt x="2363" y="488"/>
                      <a:pt x="2201" y="467"/>
                      <a:pt x="2651" y="467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Text Box 18"/>
            <p:cNvSpPr txBox="1">
              <a:spLocks noChangeArrowheads="1"/>
            </p:cNvSpPr>
            <p:nvPr/>
          </p:nvSpPr>
          <p:spPr bwMode="auto">
            <a:xfrm>
              <a:off x="1152" y="3552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A:  MID OCEAN RIDGE!!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Divergent!!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981200" y="510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4098" name="Picture 2" descr="http://jjustinianomarinescience.weebly.com/uploads/1/7/0/9/17099444/302509750_orig.jpg?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088" y="1752600"/>
            <a:ext cx="562462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29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3" grpId="0"/>
      <p:bldP spid="30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495800" y="2743200"/>
            <a:ext cx="4648200" cy="1600200"/>
            <a:chOff x="2832" y="1728"/>
            <a:chExt cx="2928" cy="1008"/>
          </a:xfrm>
        </p:grpSpPr>
        <p:sp>
          <p:nvSpPr>
            <p:cNvPr id="6156" name="Rectangle 5"/>
            <p:cNvSpPr>
              <a:spLocks noChangeArrowheads="1"/>
            </p:cNvSpPr>
            <p:nvPr/>
          </p:nvSpPr>
          <p:spPr bwMode="auto">
            <a:xfrm>
              <a:off x="2832" y="1728"/>
              <a:ext cx="2928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369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continental</a:t>
              </a:r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81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0" y="2743200"/>
            <a:ext cx="4343400" cy="1600200"/>
            <a:chOff x="0" y="1728"/>
            <a:chExt cx="2736" cy="1008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0" y="1728"/>
              <a:ext cx="2736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81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continental</a:t>
              </a: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592" y="1824"/>
              <a:ext cx="0" cy="768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86000" y="5257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A:  EARTHQUAKE!!!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Transform!!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362200" y="48006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546" y="1987658"/>
            <a:ext cx="4927246" cy="281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69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2" grpId="1"/>
      <p:bldP spid="5134" grpId="0"/>
      <p:bldP spid="5135" grpId="0"/>
      <p:bldP spid="51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718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7183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  <p:sp>
            <p:nvSpPr>
              <p:cNvPr id="7186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3687762"/>
            <a:chOff x="64" y="1277"/>
            <a:chExt cx="5650" cy="2323"/>
          </a:xfrm>
        </p:grpSpPr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1392" y="331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 RIFT VALLEY!!</a:t>
              </a:r>
            </a:p>
          </p:txBody>
        </p:sp>
        <p:grpSp>
          <p:nvGrpSpPr>
            <p:cNvPr id="7177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7178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Divergent!!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09800" y="4724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3074" name="Picture 2" descr="http://www.buzzle.com/images/geography/volcanoes/continent-exte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7" y="1728118"/>
            <a:ext cx="5475288" cy="203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5131" name="Group 5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5134" name="Rectangle 6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7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Text Box 8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  <p:sp>
            <p:nvSpPr>
              <p:cNvPr id="5137" name="Text Box 9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0" y="240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1"/>
            <p:cNvSpPr>
              <a:spLocks noChangeShapeType="1"/>
            </p:cNvSpPr>
            <p:nvPr/>
          </p:nvSpPr>
          <p:spPr bwMode="auto">
            <a:xfrm flipH="1">
              <a:off x="2880" y="240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124" name="AutoShape 12"/>
          <p:cNvCxnSpPr>
            <a:cxnSpLocks noChangeShapeType="1"/>
            <a:stCxn id="5129" idx="0"/>
            <a:endCxn id="5129" idx="38"/>
          </p:cNvCxnSpPr>
          <p:nvPr/>
        </p:nvCxnSpPr>
        <p:spPr bwMode="auto">
          <a:xfrm>
            <a:off x="2420938" y="28194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1371600" y="1408113"/>
            <a:ext cx="5191125" cy="4078287"/>
            <a:chOff x="864" y="887"/>
            <a:chExt cx="3270" cy="2569"/>
          </a:xfrm>
        </p:grpSpPr>
        <p:sp>
          <p:nvSpPr>
            <p:cNvPr id="5129" name="Freeform 14"/>
            <p:cNvSpPr>
              <a:spLocks/>
            </p:cNvSpPr>
            <p:nvPr/>
          </p:nvSpPr>
          <p:spPr bwMode="auto">
            <a:xfrm>
              <a:off x="1516" y="887"/>
              <a:ext cx="2618" cy="891"/>
            </a:xfrm>
            <a:custGeom>
              <a:avLst/>
              <a:gdLst>
                <a:gd name="T0" fmla="*/ 9 w 2355"/>
                <a:gd name="T1" fmla="*/ 889 h 891"/>
                <a:gd name="T2" fmla="*/ 40 w 2355"/>
                <a:gd name="T3" fmla="*/ 834 h 891"/>
                <a:gd name="T4" fmla="*/ 70 w 2355"/>
                <a:gd name="T5" fmla="*/ 788 h 891"/>
                <a:gd name="T6" fmla="*/ 212 w 2355"/>
                <a:gd name="T7" fmla="*/ 679 h 891"/>
                <a:gd name="T8" fmla="*/ 222 w 2355"/>
                <a:gd name="T9" fmla="*/ 715 h 891"/>
                <a:gd name="T10" fmla="*/ 263 w 2355"/>
                <a:gd name="T11" fmla="*/ 706 h 891"/>
                <a:gd name="T12" fmla="*/ 355 w 2355"/>
                <a:gd name="T13" fmla="*/ 624 h 891"/>
                <a:gd name="T14" fmla="*/ 396 w 2355"/>
                <a:gd name="T15" fmla="*/ 478 h 891"/>
                <a:gd name="T16" fmla="*/ 457 w 2355"/>
                <a:gd name="T17" fmla="*/ 395 h 891"/>
                <a:gd name="T18" fmla="*/ 477 w 2355"/>
                <a:gd name="T19" fmla="*/ 368 h 891"/>
                <a:gd name="T20" fmla="*/ 538 w 2355"/>
                <a:gd name="T21" fmla="*/ 386 h 891"/>
                <a:gd name="T22" fmla="*/ 588 w 2355"/>
                <a:gd name="T23" fmla="*/ 468 h 891"/>
                <a:gd name="T24" fmla="*/ 649 w 2355"/>
                <a:gd name="T25" fmla="*/ 496 h 891"/>
                <a:gd name="T26" fmla="*/ 802 w 2355"/>
                <a:gd name="T27" fmla="*/ 404 h 891"/>
                <a:gd name="T28" fmla="*/ 823 w 2355"/>
                <a:gd name="T29" fmla="*/ 350 h 891"/>
                <a:gd name="T30" fmla="*/ 904 w 2355"/>
                <a:gd name="T31" fmla="*/ 130 h 891"/>
                <a:gd name="T32" fmla="*/ 1046 w 2355"/>
                <a:gd name="T33" fmla="*/ 139 h 891"/>
                <a:gd name="T34" fmla="*/ 1097 w 2355"/>
                <a:gd name="T35" fmla="*/ 148 h 891"/>
                <a:gd name="T36" fmla="*/ 1117 w 2355"/>
                <a:gd name="T37" fmla="*/ 222 h 891"/>
                <a:gd name="T38" fmla="*/ 1178 w 2355"/>
                <a:gd name="T39" fmla="*/ 158 h 891"/>
                <a:gd name="T40" fmla="*/ 1240 w 2355"/>
                <a:gd name="T41" fmla="*/ 30 h 891"/>
                <a:gd name="T42" fmla="*/ 1290 w 2355"/>
                <a:gd name="T43" fmla="*/ 2 h 891"/>
                <a:gd name="T44" fmla="*/ 1402 w 2355"/>
                <a:gd name="T45" fmla="*/ 203 h 891"/>
                <a:gd name="T46" fmla="*/ 1493 w 2355"/>
                <a:gd name="T47" fmla="*/ 94 h 891"/>
                <a:gd name="T48" fmla="*/ 1584 w 2355"/>
                <a:gd name="T49" fmla="*/ 130 h 891"/>
                <a:gd name="T50" fmla="*/ 1605 w 2355"/>
                <a:gd name="T51" fmla="*/ 267 h 891"/>
                <a:gd name="T52" fmla="*/ 1615 w 2355"/>
                <a:gd name="T53" fmla="*/ 222 h 891"/>
                <a:gd name="T54" fmla="*/ 1635 w 2355"/>
                <a:gd name="T55" fmla="*/ 203 h 891"/>
                <a:gd name="T56" fmla="*/ 1696 w 2355"/>
                <a:gd name="T57" fmla="*/ 231 h 891"/>
                <a:gd name="T58" fmla="*/ 1748 w 2355"/>
                <a:gd name="T59" fmla="*/ 423 h 891"/>
                <a:gd name="T60" fmla="*/ 1971 w 2355"/>
                <a:gd name="T61" fmla="*/ 414 h 891"/>
                <a:gd name="T62" fmla="*/ 2042 w 2355"/>
                <a:gd name="T63" fmla="*/ 404 h 891"/>
                <a:gd name="T64" fmla="*/ 2133 w 2355"/>
                <a:gd name="T65" fmla="*/ 496 h 891"/>
                <a:gd name="T66" fmla="*/ 2347 w 2355"/>
                <a:gd name="T67" fmla="*/ 578 h 891"/>
                <a:gd name="T68" fmla="*/ 2438 w 2355"/>
                <a:gd name="T69" fmla="*/ 670 h 891"/>
                <a:gd name="T70" fmla="*/ 2449 w 2355"/>
                <a:gd name="T71" fmla="*/ 779 h 891"/>
                <a:gd name="T72" fmla="*/ 2479 w 2355"/>
                <a:gd name="T73" fmla="*/ 788 h 891"/>
                <a:gd name="T74" fmla="*/ 2580 w 2355"/>
                <a:gd name="T75" fmla="*/ 807 h 891"/>
                <a:gd name="T76" fmla="*/ 2601 w 2355"/>
                <a:gd name="T77" fmla="*/ 889 h 89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55" h="891">
                  <a:moveTo>
                    <a:pt x="8" y="889"/>
                  </a:moveTo>
                  <a:cubicBezTo>
                    <a:pt x="30" y="799"/>
                    <a:pt x="0" y="891"/>
                    <a:pt x="36" y="834"/>
                  </a:cubicBezTo>
                  <a:cubicBezTo>
                    <a:pt x="77" y="767"/>
                    <a:pt x="11" y="843"/>
                    <a:pt x="63" y="788"/>
                  </a:cubicBezTo>
                  <a:cubicBezTo>
                    <a:pt x="75" y="654"/>
                    <a:pt x="57" y="667"/>
                    <a:pt x="191" y="679"/>
                  </a:cubicBezTo>
                  <a:cubicBezTo>
                    <a:pt x="194" y="691"/>
                    <a:pt x="189" y="709"/>
                    <a:pt x="200" y="715"/>
                  </a:cubicBezTo>
                  <a:cubicBezTo>
                    <a:pt x="211" y="721"/>
                    <a:pt x="225" y="711"/>
                    <a:pt x="237" y="706"/>
                  </a:cubicBezTo>
                  <a:cubicBezTo>
                    <a:pt x="272" y="691"/>
                    <a:pt x="299" y="654"/>
                    <a:pt x="319" y="624"/>
                  </a:cubicBezTo>
                  <a:cubicBezTo>
                    <a:pt x="333" y="580"/>
                    <a:pt x="336" y="518"/>
                    <a:pt x="356" y="478"/>
                  </a:cubicBezTo>
                  <a:cubicBezTo>
                    <a:pt x="361" y="468"/>
                    <a:pt x="399" y="413"/>
                    <a:pt x="411" y="395"/>
                  </a:cubicBezTo>
                  <a:cubicBezTo>
                    <a:pt x="417" y="386"/>
                    <a:pt x="429" y="368"/>
                    <a:pt x="429" y="368"/>
                  </a:cubicBezTo>
                  <a:cubicBezTo>
                    <a:pt x="447" y="374"/>
                    <a:pt x="466" y="380"/>
                    <a:pt x="484" y="386"/>
                  </a:cubicBezTo>
                  <a:cubicBezTo>
                    <a:pt x="507" y="394"/>
                    <a:pt x="510" y="452"/>
                    <a:pt x="529" y="468"/>
                  </a:cubicBezTo>
                  <a:cubicBezTo>
                    <a:pt x="545" y="481"/>
                    <a:pt x="567" y="485"/>
                    <a:pt x="584" y="496"/>
                  </a:cubicBezTo>
                  <a:cubicBezTo>
                    <a:pt x="639" y="483"/>
                    <a:pt x="682" y="444"/>
                    <a:pt x="721" y="404"/>
                  </a:cubicBezTo>
                  <a:cubicBezTo>
                    <a:pt x="723" y="399"/>
                    <a:pt x="739" y="355"/>
                    <a:pt x="740" y="350"/>
                  </a:cubicBezTo>
                  <a:cubicBezTo>
                    <a:pt x="748" y="274"/>
                    <a:pt x="722" y="159"/>
                    <a:pt x="813" y="130"/>
                  </a:cubicBezTo>
                  <a:cubicBezTo>
                    <a:pt x="856" y="133"/>
                    <a:pt x="898" y="135"/>
                    <a:pt x="941" y="139"/>
                  </a:cubicBezTo>
                  <a:cubicBezTo>
                    <a:pt x="957" y="141"/>
                    <a:pt x="974" y="139"/>
                    <a:pt x="987" y="148"/>
                  </a:cubicBezTo>
                  <a:cubicBezTo>
                    <a:pt x="1008" y="162"/>
                    <a:pt x="1000" y="197"/>
                    <a:pt x="1005" y="222"/>
                  </a:cubicBezTo>
                  <a:cubicBezTo>
                    <a:pt x="1031" y="194"/>
                    <a:pt x="1047" y="196"/>
                    <a:pt x="1060" y="158"/>
                  </a:cubicBezTo>
                  <a:cubicBezTo>
                    <a:pt x="1070" y="63"/>
                    <a:pt x="1055" y="78"/>
                    <a:pt x="1115" y="30"/>
                  </a:cubicBezTo>
                  <a:cubicBezTo>
                    <a:pt x="1153" y="0"/>
                    <a:pt x="1111" y="18"/>
                    <a:pt x="1160" y="2"/>
                  </a:cubicBezTo>
                  <a:cubicBezTo>
                    <a:pt x="1299" y="17"/>
                    <a:pt x="1252" y="31"/>
                    <a:pt x="1261" y="203"/>
                  </a:cubicBezTo>
                  <a:cubicBezTo>
                    <a:pt x="1278" y="151"/>
                    <a:pt x="1287" y="113"/>
                    <a:pt x="1343" y="94"/>
                  </a:cubicBezTo>
                  <a:cubicBezTo>
                    <a:pt x="1408" y="115"/>
                    <a:pt x="1382" y="101"/>
                    <a:pt x="1425" y="130"/>
                  </a:cubicBezTo>
                  <a:cubicBezTo>
                    <a:pt x="1429" y="195"/>
                    <a:pt x="1419" y="367"/>
                    <a:pt x="1444" y="267"/>
                  </a:cubicBezTo>
                  <a:cubicBezTo>
                    <a:pt x="1448" y="252"/>
                    <a:pt x="1447" y="236"/>
                    <a:pt x="1453" y="222"/>
                  </a:cubicBezTo>
                  <a:cubicBezTo>
                    <a:pt x="1456" y="214"/>
                    <a:pt x="1465" y="209"/>
                    <a:pt x="1471" y="203"/>
                  </a:cubicBezTo>
                  <a:cubicBezTo>
                    <a:pt x="1482" y="207"/>
                    <a:pt x="1522" y="216"/>
                    <a:pt x="1526" y="231"/>
                  </a:cubicBezTo>
                  <a:cubicBezTo>
                    <a:pt x="1544" y="292"/>
                    <a:pt x="1523" y="374"/>
                    <a:pt x="1572" y="423"/>
                  </a:cubicBezTo>
                  <a:cubicBezTo>
                    <a:pt x="1639" y="420"/>
                    <a:pt x="1706" y="422"/>
                    <a:pt x="1773" y="414"/>
                  </a:cubicBezTo>
                  <a:cubicBezTo>
                    <a:pt x="1870" y="402"/>
                    <a:pt x="1721" y="376"/>
                    <a:pt x="1837" y="404"/>
                  </a:cubicBezTo>
                  <a:cubicBezTo>
                    <a:pt x="1867" y="436"/>
                    <a:pt x="1882" y="471"/>
                    <a:pt x="1919" y="496"/>
                  </a:cubicBezTo>
                  <a:cubicBezTo>
                    <a:pt x="1962" y="560"/>
                    <a:pt x="2040" y="564"/>
                    <a:pt x="2111" y="578"/>
                  </a:cubicBezTo>
                  <a:cubicBezTo>
                    <a:pt x="2148" y="602"/>
                    <a:pt x="2163" y="639"/>
                    <a:pt x="2193" y="670"/>
                  </a:cubicBezTo>
                  <a:cubicBezTo>
                    <a:pt x="2196" y="706"/>
                    <a:pt x="2192" y="744"/>
                    <a:pt x="2203" y="779"/>
                  </a:cubicBezTo>
                  <a:cubicBezTo>
                    <a:pt x="2206" y="788"/>
                    <a:pt x="2221" y="785"/>
                    <a:pt x="2230" y="788"/>
                  </a:cubicBezTo>
                  <a:cubicBezTo>
                    <a:pt x="2281" y="806"/>
                    <a:pt x="2238" y="795"/>
                    <a:pt x="2321" y="807"/>
                  </a:cubicBezTo>
                  <a:cubicBezTo>
                    <a:pt x="2355" y="840"/>
                    <a:pt x="2340" y="816"/>
                    <a:pt x="2340" y="889"/>
                  </a:cubicBezTo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15"/>
            <p:cNvSpPr txBox="1">
              <a:spLocks noChangeArrowheads="1"/>
            </p:cNvSpPr>
            <p:nvPr/>
          </p:nvSpPr>
          <p:spPr bwMode="auto">
            <a:xfrm>
              <a:off x="864" y="3168"/>
              <a:ext cx="1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MOUNTAINS!!</a:t>
              </a: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371600" y="4495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290" y="1356224"/>
            <a:ext cx="7031797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03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62200"/>
            <a:ext cx="5334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4572000" y="1066800"/>
            <a:ext cx="4954588" cy="2173288"/>
          </a:xfrm>
          <a:custGeom>
            <a:avLst/>
            <a:gdLst>
              <a:gd name="T0" fmla="*/ 1588 w 3121"/>
              <a:gd name="T1" fmla="*/ 2114550 h 1369"/>
              <a:gd name="T2" fmla="*/ 58738 w 3121"/>
              <a:gd name="T3" fmla="*/ 1795463 h 1369"/>
              <a:gd name="T4" fmla="*/ 219075 w 3121"/>
              <a:gd name="T5" fmla="*/ 1665288 h 1369"/>
              <a:gd name="T6" fmla="*/ 306388 w 3121"/>
              <a:gd name="T7" fmla="*/ 1635125 h 1369"/>
              <a:gd name="T8" fmla="*/ 363538 w 3121"/>
              <a:gd name="T9" fmla="*/ 1549400 h 1369"/>
              <a:gd name="T10" fmla="*/ 407988 w 3121"/>
              <a:gd name="T11" fmla="*/ 1462088 h 1369"/>
              <a:gd name="T12" fmla="*/ 450850 w 3121"/>
              <a:gd name="T13" fmla="*/ 1447800 h 1369"/>
              <a:gd name="T14" fmla="*/ 611188 w 3121"/>
              <a:gd name="T15" fmla="*/ 1360488 h 1369"/>
              <a:gd name="T16" fmla="*/ 741363 w 3121"/>
              <a:gd name="T17" fmla="*/ 1228725 h 1369"/>
              <a:gd name="T18" fmla="*/ 857250 w 3121"/>
              <a:gd name="T19" fmla="*/ 1112838 h 1369"/>
              <a:gd name="T20" fmla="*/ 989013 w 3121"/>
              <a:gd name="T21" fmla="*/ 1041400 h 1369"/>
              <a:gd name="T22" fmla="*/ 1104900 w 3121"/>
              <a:gd name="T23" fmla="*/ 954088 h 1369"/>
              <a:gd name="T24" fmla="*/ 1263650 w 3121"/>
              <a:gd name="T25" fmla="*/ 838200 h 1369"/>
              <a:gd name="T26" fmla="*/ 1714500 w 3121"/>
              <a:gd name="T27" fmla="*/ 663575 h 1369"/>
              <a:gd name="T28" fmla="*/ 2076450 w 3121"/>
              <a:gd name="T29" fmla="*/ 547688 h 1369"/>
              <a:gd name="T30" fmla="*/ 2614613 w 3121"/>
              <a:gd name="T31" fmla="*/ 431800 h 1369"/>
              <a:gd name="T32" fmla="*/ 2801938 w 3121"/>
              <a:gd name="T33" fmla="*/ 358775 h 1369"/>
              <a:gd name="T34" fmla="*/ 3122613 w 3121"/>
              <a:gd name="T35" fmla="*/ 300038 h 1369"/>
              <a:gd name="T36" fmla="*/ 3397250 w 3121"/>
              <a:gd name="T37" fmla="*/ 271463 h 1369"/>
              <a:gd name="T38" fmla="*/ 3659188 w 3121"/>
              <a:gd name="T39" fmla="*/ 169863 h 1369"/>
              <a:gd name="T40" fmla="*/ 4051300 w 3121"/>
              <a:gd name="T41" fmla="*/ 96838 h 1369"/>
              <a:gd name="T42" fmla="*/ 4138613 w 3121"/>
              <a:gd name="T43" fmla="*/ 39688 h 1369"/>
              <a:gd name="T44" fmla="*/ 4181475 w 3121"/>
              <a:gd name="T45" fmla="*/ 9525 h 1369"/>
              <a:gd name="T46" fmla="*/ 4254500 w 3121"/>
              <a:gd name="T47" fmla="*/ 2173288 h 13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21" h="1369">
                <a:moveTo>
                  <a:pt x="1" y="1332"/>
                </a:moveTo>
                <a:cubicBezTo>
                  <a:pt x="4" y="1287"/>
                  <a:pt x="0" y="1180"/>
                  <a:pt x="37" y="1131"/>
                </a:cubicBezTo>
                <a:cubicBezTo>
                  <a:pt x="69" y="1089"/>
                  <a:pt x="95" y="1077"/>
                  <a:pt x="138" y="1049"/>
                </a:cubicBezTo>
                <a:cubicBezTo>
                  <a:pt x="154" y="1038"/>
                  <a:pt x="193" y="1030"/>
                  <a:pt x="193" y="1030"/>
                </a:cubicBezTo>
                <a:cubicBezTo>
                  <a:pt x="205" y="1012"/>
                  <a:pt x="222" y="996"/>
                  <a:pt x="229" y="976"/>
                </a:cubicBezTo>
                <a:cubicBezTo>
                  <a:pt x="235" y="959"/>
                  <a:pt x="242" y="933"/>
                  <a:pt x="257" y="921"/>
                </a:cubicBezTo>
                <a:cubicBezTo>
                  <a:pt x="264" y="915"/>
                  <a:pt x="275" y="915"/>
                  <a:pt x="284" y="912"/>
                </a:cubicBezTo>
                <a:cubicBezTo>
                  <a:pt x="310" y="886"/>
                  <a:pt x="350" y="868"/>
                  <a:pt x="385" y="857"/>
                </a:cubicBezTo>
                <a:cubicBezTo>
                  <a:pt x="420" y="832"/>
                  <a:pt x="438" y="804"/>
                  <a:pt x="467" y="774"/>
                </a:cubicBezTo>
                <a:cubicBezTo>
                  <a:pt x="482" y="728"/>
                  <a:pt x="501" y="722"/>
                  <a:pt x="540" y="701"/>
                </a:cubicBezTo>
                <a:cubicBezTo>
                  <a:pt x="633" y="650"/>
                  <a:pt x="561" y="676"/>
                  <a:pt x="623" y="656"/>
                </a:cubicBezTo>
                <a:cubicBezTo>
                  <a:pt x="644" y="634"/>
                  <a:pt x="696" y="601"/>
                  <a:pt x="696" y="601"/>
                </a:cubicBezTo>
                <a:cubicBezTo>
                  <a:pt x="721" y="562"/>
                  <a:pt x="753" y="542"/>
                  <a:pt x="796" y="528"/>
                </a:cubicBezTo>
                <a:cubicBezTo>
                  <a:pt x="868" y="456"/>
                  <a:pt x="985" y="441"/>
                  <a:pt x="1080" y="418"/>
                </a:cubicBezTo>
                <a:cubicBezTo>
                  <a:pt x="1143" y="376"/>
                  <a:pt x="1233" y="357"/>
                  <a:pt x="1308" y="345"/>
                </a:cubicBezTo>
                <a:cubicBezTo>
                  <a:pt x="1417" y="300"/>
                  <a:pt x="1532" y="294"/>
                  <a:pt x="1647" y="272"/>
                </a:cubicBezTo>
                <a:cubicBezTo>
                  <a:pt x="1691" y="264"/>
                  <a:pt x="1726" y="245"/>
                  <a:pt x="1765" y="226"/>
                </a:cubicBezTo>
                <a:cubicBezTo>
                  <a:pt x="1822" y="198"/>
                  <a:pt x="1907" y="196"/>
                  <a:pt x="1967" y="189"/>
                </a:cubicBezTo>
                <a:cubicBezTo>
                  <a:pt x="2075" y="162"/>
                  <a:pt x="1888" y="206"/>
                  <a:pt x="2140" y="171"/>
                </a:cubicBezTo>
                <a:cubicBezTo>
                  <a:pt x="2196" y="163"/>
                  <a:pt x="2253" y="126"/>
                  <a:pt x="2305" y="107"/>
                </a:cubicBezTo>
                <a:cubicBezTo>
                  <a:pt x="2386" y="77"/>
                  <a:pt x="2467" y="73"/>
                  <a:pt x="2552" y="61"/>
                </a:cubicBezTo>
                <a:cubicBezTo>
                  <a:pt x="2570" y="49"/>
                  <a:pt x="2589" y="37"/>
                  <a:pt x="2607" y="25"/>
                </a:cubicBezTo>
                <a:cubicBezTo>
                  <a:pt x="2616" y="19"/>
                  <a:pt x="2634" y="6"/>
                  <a:pt x="2634" y="6"/>
                </a:cubicBezTo>
                <a:cubicBezTo>
                  <a:pt x="3121" y="112"/>
                  <a:pt x="2680" y="0"/>
                  <a:pt x="2680" y="1369"/>
                </a:cubicBezTo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7" name="AutoShape 5"/>
          <p:cNvCxnSpPr>
            <a:cxnSpLocks noChangeShapeType="1"/>
            <a:stCxn id="3076" idx="0"/>
            <a:endCxn id="3076" idx="23"/>
          </p:cNvCxnSpPr>
          <p:nvPr/>
        </p:nvCxnSpPr>
        <p:spPr bwMode="auto">
          <a:xfrm>
            <a:off x="4573588" y="3181350"/>
            <a:ext cx="4252912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3200400"/>
            <a:ext cx="9372600" cy="990600"/>
            <a:chOff x="0" y="2016"/>
            <a:chExt cx="5904" cy="624"/>
          </a:xfrm>
        </p:grpSpPr>
        <p:grpSp>
          <p:nvGrpSpPr>
            <p:cNvPr id="3085" name="Group 7"/>
            <p:cNvGrpSpPr>
              <a:grpSpLocks/>
            </p:cNvGrpSpPr>
            <p:nvPr/>
          </p:nvGrpSpPr>
          <p:grpSpPr bwMode="auto">
            <a:xfrm>
              <a:off x="0" y="2016"/>
              <a:ext cx="2928" cy="528"/>
              <a:chOff x="0" y="2160"/>
              <a:chExt cx="2928" cy="528"/>
            </a:xfrm>
          </p:grpSpPr>
          <p:sp>
            <p:nvSpPr>
              <p:cNvPr id="3091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Text Box 9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8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</p:grpSp>
        <p:grpSp>
          <p:nvGrpSpPr>
            <p:cNvPr id="3086" name="Group 10"/>
            <p:cNvGrpSpPr>
              <a:grpSpLocks/>
            </p:cNvGrpSpPr>
            <p:nvPr/>
          </p:nvGrpSpPr>
          <p:grpSpPr bwMode="auto">
            <a:xfrm>
              <a:off x="2928" y="2016"/>
              <a:ext cx="2832" cy="528"/>
              <a:chOff x="2832" y="1728"/>
              <a:chExt cx="2928" cy="528"/>
            </a:xfrm>
          </p:grpSpPr>
          <p:sp>
            <p:nvSpPr>
              <p:cNvPr id="3089" name="Rectangle 11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Text Box 12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144" y="264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 flipH="1">
              <a:off x="3024" y="264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381000" y="3657601"/>
            <a:ext cx="8610600" cy="2582863"/>
            <a:chOff x="192" y="2400"/>
            <a:chExt cx="5424" cy="1627"/>
          </a:xfrm>
        </p:grpSpPr>
        <p:sp>
          <p:nvSpPr>
            <p:cNvPr id="3083" name="Rectangle 16"/>
            <p:cNvSpPr>
              <a:spLocks noChangeArrowheads="1"/>
            </p:cNvSpPr>
            <p:nvPr/>
          </p:nvSpPr>
          <p:spPr bwMode="auto">
            <a:xfrm rot="2617068">
              <a:off x="2496" y="2400"/>
              <a:ext cx="139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192" y="3504"/>
              <a:ext cx="5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A:  The denser OCEANIC plate </a:t>
              </a:r>
              <a:r>
                <a:rPr lang="en-US" sz="2400" b="1" dirty="0" err="1"/>
                <a:t>subducts</a:t>
              </a:r>
              <a:r>
                <a:rPr lang="en-US" sz="2400" b="1" dirty="0"/>
                <a:t> = </a:t>
              </a:r>
              <a:r>
                <a:rPr lang="en-US" sz="2400" b="1" dirty="0" smtClean="0"/>
                <a:t>Deep Sea Trench!!</a:t>
              </a:r>
              <a:endParaRPr lang="en-US" sz="2400" b="1" dirty="0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533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38200" y="1219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81000" y="4876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1026" name="Picture 2" descr="http://geology.com/records/ocean-tren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19563"/>
            <a:ext cx="4950145" cy="285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0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2388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3429000"/>
            <a:ext cx="9144000" cy="1143000"/>
            <a:chOff x="0" y="2160"/>
            <a:chExt cx="5760" cy="720"/>
          </a:xfrm>
        </p:grpSpPr>
        <p:sp>
          <p:nvSpPr>
            <p:cNvPr id="4108" name="Rectangle 7"/>
            <p:cNvSpPr>
              <a:spLocks noChangeArrowheads="1"/>
            </p:cNvSpPr>
            <p:nvPr/>
          </p:nvSpPr>
          <p:spPr bwMode="auto">
            <a:xfrm>
              <a:off x="0" y="2160"/>
              <a:ext cx="2736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8"/>
            <p:cNvSpPr>
              <a:spLocks noChangeArrowheads="1"/>
            </p:cNvSpPr>
            <p:nvPr/>
          </p:nvSpPr>
          <p:spPr bwMode="auto">
            <a:xfrm>
              <a:off x="2832" y="2160"/>
              <a:ext cx="292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Text Box 9"/>
            <p:cNvSpPr txBox="1">
              <a:spLocks noChangeArrowheads="1"/>
            </p:cNvSpPr>
            <p:nvPr/>
          </p:nvSpPr>
          <p:spPr bwMode="auto">
            <a:xfrm>
              <a:off x="72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oceanic</a:t>
              </a:r>
            </a:p>
          </p:txBody>
        </p:sp>
        <p:sp>
          <p:nvSpPr>
            <p:cNvPr id="4111" name="Text Box 10"/>
            <p:cNvSpPr txBox="1">
              <a:spLocks noChangeArrowheads="1"/>
            </p:cNvSpPr>
            <p:nvPr/>
          </p:nvSpPr>
          <p:spPr bwMode="auto">
            <a:xfrm>
              <a:off x="3600" y="2256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oceanic</a:t>
              </a:r>
            </a:p>
          </p:txBody>
        </p:sp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>
              <a:off x="0" y="288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2"/>
            <p:cNvSpPr>
              <a:spLocks noChangeShapeType="1"/>
            </p:cNvSpPr>
            <p:nvPr/>
          </p:nvSpPr>
          <p:spPr bwMode="auto">
            <a:xfrm flipH="1">
              <a:off x="2880" y="288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1447800" y="4038600"/>
            <a:ext cx="7696200" cy="2057400"/>
            <a:chOff x="912" y="2544"/>
            <a:chExt cx="4848" cy="1296"/>
          </a:xfrm>
        </p:grpSpPr>
        <p:sp>
          <p:nvSpPr>
            <p:cNvPr id="4106" name="Rectangle 14"/>
            <p:cNvSpPr>
              <a:spLocks noChangeArrowheads="1"/>
            </p:cNvSpPr>
            <p:nvPr/>
          </p:nvSpPr>
          <p:spPr bwMode="auto">
            <a:xfrm rot="-2112836">
              <a:off x="1632" y="2544"/>
              <a:ext cx="1488" cy="52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7" name="Text Box 15"/>
            <p:cNvSpPr txBox="1">
              <a:spLocks noChangeArrowheads="1"/>
            </p:cNvSpPr>
            <p:nvPr/>
          </p:nvSpPr>
          <p:spPr bwMode="auto">
            <a:xfrm>
              <a:off x="912" y="3552"/>
              <a:ext cx="48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 The denser plate subducts= DOT!!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447800" y="510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2052" name="Picture 4" descr="http://www.marinebio.net/marinescience/02ocean/mgimg/trenc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239">
            <a:off x="1274255" y="2693363"/>
            <a:ext cx="7159366" cy="23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50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718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7183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  <p:sp>
            <p:nvSpPr>
              <p:cNvPr id="7186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3687762"/>
            <a:chOff x="64" y="1277"/>
            <a:chExt cx="5650" cy="2323"/>
          </a:xfrm>
        </p:grpSpPr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1392" y="331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 RIFT VALLEY!!</a:t>
              </a:r>
            </a:p>
          </p:txBody>
        </p:sp>
        <p:grpSp>
          <p:nvGrpSpPr>
            <p:cNvPr id="7177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7178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Divergent!!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09800" y="4724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3074" name="Picture 2" descr="http://www.buzzle.com/images/geography/volcanoes/continent-exte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7" y="1728118"/>
            <a:ext cx="5475288" cy="203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5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5131" name="Group 5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5134" name="Rectangle 6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7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Text Box 8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  <p:sp>
            <p:nvSpPr>
              <p:cNvPr id="5137" name="Text Box 9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0" y="240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1"/>
            <p:cNvSpPr>
              <a:spLocks noChangeShapeType="1"/>
            </p:cNvSpPr>
            <p:nvPr/>
          </p:nvSpPr>
          <p:spPr bwMode="auto">
            <a:xfrm flipH="1">
              <a:off x="2880" y="240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124" name="AutoShape 12"/>
          <p:cNvCxnSpPr>
            <a:cxnSpLocks noChangeShapeType="1"/>
            <a:stCxn id="5129" idx="0"/>
            <a:endCxn id="5129" idx="38"/>
          </p:cNvCxnSpPr>
          <p:nvPr/>
        </p:nvCxnSpPr>
        <p:spPr bwMode="auto">
          <a:xfrm>
            <a:off x="2420938" y="28194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1371600" y="1408113"/>
            <a:ext cx="5191125" cy="4078287"/>
            <a:chOff x="864" y="887"/>
            <a:chExt cx="3270" cy="2569"/>
          </a:xfrm>
        </p:grpSpPr>
        <p:sp>
          <p:nvSpPr>
            <p:cNvPr id="5129" name="Freeform 14"/>
            <p:cNvSpPr>
              <a:spLocks/>
            </p:cNvSpPr>
            <p:nvPr/>
          </p:nvSpPr>
          <p:spPr bwMode="auto">
            <a:xfrm>
              <a:off x="1516" y="887"/>
              <a:ext cx="2618" cy="891"/>
            </a:xfrm>
            <a:custGeom>
              <a:avLst/>
              <a:gdLst>
                <a:gd name="T0" fmla="*/ 9 w 2355"/>
                <a:gd name="T1" fmla="*/ 889 h 891"/>
                <a:gd name="T2" fmla="*/ 40 w 2355"/>
                <a:gd name="T3" fmla="*/ 834 h 891"/>
                <a:gd name="T4" fmla="*/ 70 w 2355"/>
                <a:gd name="T5" fmla="*/ 788 h 891"/>
                <a:gd name="T6" fmla="*/ 212 w 2355"/>
                <a:gd name="T7" fmla="*/ 679 h 891"/>
                <a:gd name="T8" fmla="*/ 222 w 2355"/>
                <a:gd name="T9" fmla="*/ 715 h 891"/>
                <a:gd name="T10" fmla="*/ 263 w 2355"/>
                <a:gd name="T11" fmla="*/ 706 h 891"/>
                <a:gd name="T12" fmla="*/ 355 w 2355"/>
                <a:gd name="T13" fmla="*/ 624 h 891"/>
                <a:gd name="T14" fmla="*/ 396 w 2355"/>
                <a:gd name="T15" fmla="*/ 478 h 891"/>
                <a:gd name="T16" fmla="*/ 457 w 2355"/>
                <a:gd name="T17" fmla="*/ 395 h 891"/>
                <a:gd name="T18" fmla="*/ 477 w 2355"/>
                <a:gd name="T19" fmla="*/ 368 h 891"/>
                <a:gd name="T20" fmla="*/ 538 w 2355"/>
                <a:gd name="T21" fmla="*/ 386 h 891"/>
                <a:gd name="T22" fmla="*/ 588 w 2355"/>
                <a:gd name="T23" fmla="*/ 468 h 891"/>
                <a:gd name="T24" fmla="*/ 649 w 2355"/>
                <a:gd name="T25" fmla="*/ 496 h 891"/>
                <a:gd name="T26" fmla="*/ 802 w 2355"/>
                <a:gd name="T27" fmla="*/ 404 h 891"/>
                <a:gd name="T28" fmla="*/ 823 w 2355"/>
                <a:gd name="T29" fmla="*/ 350 h 891"/>
                <a:gd name="T30" fmla="*/ 904 w 2355"/>
                <a:gd name="T31" fmla="*/ 130 h 891"/>
                <a:gd name="T32" fmla="*/ 1046 w 2355"/>
                <a:gd name="T33" fmla="*/ 139 h 891"/>
                <a:gd name="T34" fmla="*/ 1097 w 2355"/>
                <a:gd name="T35" fmla="*/ 148 h 891"/>
                <a:gd name="T36" fmla="*/ 1117 w 2355"/>
                <a:gd name="T37" fmla="*/ 222 h 891"/>
                <a:gd name="T38" fmla="*/ 1178 w 2355"/>
                <a:gd name="T39" fmla="*/ 158 h 891"/>
                <a:gd name="T40" fmla="*/ 1240 w 2355"/>
                <a:gd name="T41" fmla="*/ 30 h 891"/>
                <a:gd name="T42" fmla="*/ 1290 w 2355"/>
                <a:gd name="T43" fmla="*/ 2 h 891"/>
                <a:gd name="T44" fmla="*/ 1402 w 2355"/>
                <a:gd name="T45" fmla="*/ 203 h 891"/>
                <a:gd name="T46" fmla="*/ 1493 w 2355"/>
                <a:gd name="T47" fmla="*/ 94 h 891"/>
                <a:gd name="T48" fmla="*/ 1584 w 2355"/>
                <a:gd name="T49" fmla="*/ 130 h 891"/>
                <a:gd name="T50" fmla="*/ 1605 w 2355"/>
                <a:gd name="T51" fmla="*/ 267 h 891"/>
                <a:gd name="T52" fmla="*/ 1615 w 2355"/>
                <a:gd name="T53" fmla="*/ 222 h 891"/>
                <a:gd name="T54" fmla="*/ 1635 w 2355"/>
                <a:gd name="T55" fmla="*/ 203 h 891"/>
                <a:gd name="T56" fmla="*/ 1696 w 2355"/>
                <a:gd name="T57" fmla="*/ 231 h 891"/>
                <a:gd name="T58" fmla="*/ 1748 w 2355"/>
                <a:gd name="T59" fmla="*/ 423 h 891"/>
                <a:gd name="T60" fmla="*/ 1971 w 2355"/>
                <a:gd name="T61" fmla="*/ 414 h 891"/>
                <a:gd name="T62" fmla="*/ 2042 w 2355"/>
                <a:gd name="T63" fmla="*/ 404 h 891"/>
                <a:gd name="T64" fmla="*/ 2133 w 2355"/>
                <a:gd name="T65" fmla="*/ 496 h 891"/>
                <a:gd name="T66" fmla="*/ 2347 w 2355"/>
                <a:gd name="T67" fmla="*/ 578 h 891"/>
                <a:gd name="T68" fmla="*/ 2438 w 2355"/>
                <a:gd name="T69" fmla="*/ 670 h 891"/>
                <a:gd name="T70" fmla="*/ 2449 w 2355"/>
                <a:gd name="T71" fmla="*/ 779 h 891"/>
                <a:gd name="T72" fmla="*/ 2479 w 2355"/>
                <a:gd name="T73" fmla="*/ 788 h 891"/>
                <a:gd name="T74" fmla="*/ 2580 w 2355"/>
                <a:gd name="T75" fmla="*/ 807 h 891"/>
                <a:gd name="T76" fmla="*/ 2601 w 2355"/>
                <a:gd name="T77" fmla="*/ 889 h 89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55" h="891">
                  <a:moveTo>
                    <a:pt x="8" y="889"/>
                  </a:moveTo>
                  <a:cubicBezTo>
                    <a:pt x="30" y="799"/>
                    <a:pt x="0" y="891"/>
                    <a:pt x="36" y="834"/>
                  </a:cubicBezTo>
                  <a:cubicBezTo>
                    <a:pt x="77" y="767"/>
                    <a:pt x="11" y="843"/>
                    <a:pt x="63" y="788"/>
                  </a:cubicBezTo>
                  <a:cubicBezTo>
                    <a:pt x="75" y="654"/>
                    <a:pt x="57" y="667"/>
                    <a:pt x="191" y="679"/>
                  </a:cubicBezTo>
                  <a:cubicBezTo>
                    <a:pt x="194" y="691"/>
                    <a:pt x="189" y="709"/>
                    <a:pt x="200" y="715"/>
                  </a:cubicBezTo>
                  <a:cubicBezTo>
                    <a:pt x="211" y="721"/>
                    <a:pt x="225" y="711"/>
                    <a:pt x="237" y="706"/>
                  </a:cubicBezTo>
                  <a:cubicBezTo>
                    <a:pt x="272" y="691"/>
                    <a:pt x="299" y="654"/>
                    <a:pt x="319" y="624"/>
                  </a:cubicBezTo>
                  <a:cubicBezTo>
                    <a:pt x="333" y="580"/>
                    <a:pt x="336" y="518"/>
                    <a:pt x="356" y="478"/>
                  </a:cubicBezTo>
                  <a:cubicBezTo>
                    <a:pt x="361" y="468"/>
                    <a:pt x="399" y="413"/>
                    <a:pt x="411" y="395"/>
                  </a:cubicBezTo>
                  <a:cubicBezTo>
                    <a:pt x="417" y="386"/>
                    <a:pt x="429" y="368"/>
                    <a:pt x="429" y="368"/>
                  </a:cubicBezTo>
                  <a:cubicBezTo>
                    <a:pt x="447" y="374"/>
                    <a:pt x="466" y="380"/>
                    <a:pt x="484" y="386"/>
                  </a:cubicBezTo>
                  <a:cubicBezTo>
                    <a:pt x="507" y="394"/>
                    <a:pt x="510" y="452"/>
                    <a:pt x="529" y="468"/>
                  </a:cubicBezTo>
                  <a:cubicBezTo>
                    <a:pt x="545" y="481"/>
                    <a:pt x="567" y="485"/>
                    <a:pt x="584" y="496"/>
                  </a:cubicBezTo>
                  <a:cubicBezTo>
                    <a:pt x="639" y="483"/>
                    <a:pt x="682" y="444"/>
                    <a:pt x="721" y="404"/>
                  </a:cubicBezTo>
                  <a:cubicBezTo>
                    <a:pt x="723" y="399"/>
                    <a:pt x="739" y="355"/>
                    <a:pt x="740" y="350"/>
                  </a:cubicBezTo>
                  <a:cubicBezTo>
                    <a:pt x="748" y="274"/>
                    <a:pt x="722" y="159"/>
                    <a:pt x="813" y="130"/>
                  </a:cubicBezTo>
                  <a:cubicBezTo>
                    <a:pt x="856" y="133"/>
                    <a:pt x="898" y="135"/>
                    <a:pt x="941" y="139"/>
                  </a:cubicBezTo>
                  <a:cubicBezTo>
                    <a:pt x="957" y="141"/>
                    <a:pt x="974" y="139"/>
                    <a:pt x="987" y="148"/>
                  </a:cubicBezTo>
                  <a:cubicBezTo>
                    <a:pt x="1008" y="162"/>
                    <a:pt x="1000" y="197"/>
                    <a:pt x="1005" y="222"/>
                  </a:cubicBezTo>
                  <a:cubicBezTo>
                    <a:pt x="1031" y="194"/>
                    <a:pt x="1047" y="196"/>
                    <a:pt x="1060" y="158"/>
                  </a:cubicBezTo>
                  <a:cubicBezTo>
                    <a:pt x="1070" y="63"/>
                    <a:pt x="1055" y="78"/>
                    <a:pt x="1115" y="30"/>
                  </a:cubicBezTo>
                  <a:cubicBezTo>
                    <a:pt x="1153" y="0"/>
                    <a:pt x="1111" y="18"/>
                    <a:pt x="1160" y="2"/>
                  </a:cubicBezTo>
                  <a:cubicBezTo>
                    <a:pt x="1299" y="17"/>
                    <a:pt x="1252" y="31"/>
                    <a:pt x="1261" y="203"/>
                  </a:cubicBezTo>
                  <a:cubicBezTo>
                    <a:pt x="1278" y="151"/>
                    <a:pt x="1287" y="113"/>
                    <a:pt x="1343" y="94"/>
                  </a:cubicBezTo>
                  <a:cubicBezTo>
                    <a:pt x="1408" y="115"/>
                    <a:pt x="1382" y="101"/>
                    <a:pt x="1425" y="130"/>
                  </a:cubicBezTo>
                  <a:cubicBezTo>
                    <a:pt x="1429" y="195"/>
                    <a:pt x="1419" y="367"/>
                    <a:pt x="1444" y="267"/>
                  </a:cubicBezTo>
                  <a:cubicBezTo>
                    <a:pt x="1448" y="252"/>
                    <a:pt x="1447" y="236"/>
                    <a:pt x="1453" y="222"/>
                  </a:cubicBezTo>
                  <a:cubicBezTo>
                    <a:pt x="1456" y="214"/>
                    <a:pt x="1465" y="209"/>
                    <a:pt x="1471" y="203"/>
                  </a:cubicBezTo>
                  <a:cubicBezTo>
                    <a:pt x="1482" y="207"/>
                    <a:pt x="1522" y="216"/>
                    <a:pt x="1526" y="231"/>
                  </a:cubicBezTo>
                  <a:cubicBezTo>
                    <a:pt x="1544" y="292"/>
                    <a:pt x="1523" y="374"/>
                    <a:pt x="1572" y="423"/>
                  </a:cubicBezTo>
                  <a:cubicBezTo>
                    <a:pt x="1639" y="420"/>
                    <a:pt x="1706" y="422"/>
                    <a:pt x="1773" y="414"/>
                  </a:cubicBezTo>
                  <a:cubicBezTo>
                    <a:pt x="1870" y="402"/>
                    <a:pt x="1721" y="376"/>
                    <a:pt x="1837" y="404"/>
                  </a:cubicBezTo>
                  <a:cubicBezTo>
                    <a:pt x="1867" y="436"/>
                    <a:pt x="1882" y="471"/>
                    <a:pt x="1919" y="496"/>
                  </a:cubicBezTo>
                  <a:cubicBezTo>
                    <a:pt x="1962" y="560"/>
                    <a:pt x="2040" y="564"/>
                    <a:pt x="2111" y="578"/>
                  </a:cubicBezTo>
                  <a:cubicBezTo>
                    <a:pt x="2148" y="602"/>
                    <a:pt x="2163" y="639"/>
                    <a:pt x="2193" y="670"/>
                  </a:cubicBezTo>
                  <a:cubicBezTo>
                    <a:pt x="2196" y="706"/>
                    <a:pt x="2192" y="744"/>
                    <a:pt x="2203" y="779"/>
                  </a:cubicBezTo>
                  <a:cubicBezTo>
                    <a:pt x="2206" y="788"/>
                    <a:pt x="2221" y="785"/>
                    <a:pt x="2230" y="788"/>
                  </a:cubicBezTo>
                  <a:cubicBezTo>
                    <a:pt x="2281" y="806"/>
                    <a:pt x="2238" y="795"/>
                    <a:pt x="2321" y="807"/>
                  </a:cubicBezTo>
                  <a:cubicBezTo>
                    <a:pt x="2355" y="840"/>
                    <a:pt x="2340" y="816"/>
                    <a:pt x="2340" y="889"/>
                  </a:cubicBezTo>
                </a:path>
              </a:pathLst>
            </a:cu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15"/>
            <p:cNvSpPr txBox="1">
              <a:spLocks noChangeArrowheads="1"/>
            </p:cNvSpPr>
            <p:nvPr/>
          </p:nvSpPr>
          <p:spPr bwMode="auto">
            <a:xfrm>
              <a:off x="864" y="3168"/>
              <a:ext cx="1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MOUNTAINS!!</a:t>
              </a: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371600" y="4495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290" y="1356224"/>
            <a:ext cx="7031797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55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495800" y="2743200"/>
            <a:ext cx="4648200" cy="1600200"/>
            <a:chOff x="2832" y="1728"/>
            <a:chExt cx="2928" cy="1008"/>
          </a:xfrm>
        </p:grpSpPr>
        <p:sp>
          <p:nvSpPr>
            <p:cNvPr id="6156" name="Rectangle 5"/>
            <p:cNvSpPr>
              <a:spLocks noChangeArrowheads="1"/>
            </p:cNvSpPr>
            <p:nvPr/>
          </p:nvSpPr>
          <p:spPr bwMode="auto">
            <a:xfrm>
              <a:off x="2832" y="1728"/>
              <a:ext cx="2928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369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continental</a:t>
              </a:r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81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0" y="2743200"/>
            <a:ext cx="4343400" cy="1600200"/>
            <a:chOff x="0" y="1728"/>
            <a:chExt cx="2736" cy="1008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0" y="1728"/>
              <a:ext cx="2736" cy="100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816" y="1824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continental</a:t>
              </a: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592" y="1824"/>
              <a:ext cx="0" cy="768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86000" y="5257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A:  EARTHQUAKE!!!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Transform!!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362200" y="48006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546" y="1987658"/>
            <a:ext cx="4927246" cy="281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2" grpId="1"/>
      <p:bldP spid="5134" grpId="0"/>
      <p:bldP spid="5135" grpId="0"/>
      <p:bldP spid="5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0" y="1371600"/>
            <a:ext cx="9144000" cy="5486400"/>
            <a:chOff x="0" y="864"/>
            <a:chExt cx="5760" cy="3456"/>
          </a:xfrm>
        </p:grpSpPr>
        <p:sp>
          <p:nvSpPr>
            <p:cNvPr id="8211" name="Rectangle 4"/>
            <p:cNvSpPr>
              <a:spLocks noChangeArrowheads="1"/>
            </p:cNvSpPr>
            <p:nvPr/>
          </p:nvSpPr>
          <p:spPr bwMode="auto">
            <a:xfrm>
              <a:off x="0" y="2544"/>
              <a:ext cx="5760" cy="17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5"/>
            <p:cNvSpPr>
              <a:spLocks noChangeArrowheads="1"/>
            </p:cNvSpPr>
            <p:nvPr/>
          </p:nvSpPr>
          <p:spPr bwMode="auto">
            <a:xfrm>
              <a:off x="0" y="864"/>
              <a:ext cx="576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3429000"/>
            <a:ext cx="9144000" cy="1066800"/>
            <a:chOff x="0" y="2160"/>
            <a:chExt cx="5760" cy="672"/>
          </a:xfrm>
        </p:grpSpPr>
        <p:grpSp>
          <p:nvGrpSpPr>
            <p:cNvPr id="8204" name="Group 7"/>
            <p:cNvGrpSpPr>
              <a:grpSpLocks/>
            </p:cNvGrpSpPr>
            <p:nvPr/>
          </p:nvGrpSpPr>
          <p:grpSpPr bwMode="auto">
            <a:xfrm>
              <a:off x="0" y="2160"/>
              <a:ext cx="5760" cy="528"/>
              <a:chOff x="0" y="2160"/>
              <a:chExt cx="5760" cy="528"/>
            </a:xfrm>
          </p:grpSpPr>
          <p:sp>
            <p:nvSpPr>
              <p:cNvPr id="8207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736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9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Text Box 10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  <p:sp>
            <p:nvSpPr>
              <p:cNvPr id="8210" name="Text Box 11"/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</p:grp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2832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 rot="10800000">
              <a:off x="384" y="2832"/>
              <a:ext cx="2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81000" y="2667000"/>
            <a:ext cx="8247063" cy="3429000"/>
            <a:chOff x="240" y="1680"/>
            <a:chExt cx="5195" cy="2160"/>
          </a:xfrm>
        </p:grpSpPr>
        <p:grpSp>
          <p:nvGrpSpPr>
            <p:cNvPr id="8200" name="Group 15"/>
            <p:cNvGrpSpPr>
              <a:grpSpLocks/>
            </p:cNvGrpSpPr>
            <p:nvPr/>
          </p:nvGrpSpPr>
          <p:grpSpPr bwMode="auto">
            <a:xfrm>
              <a:off x="240" y="1680"/>
              <a:ext cx="5195" cy="539"/>
              <a:chOff x="144" y="2256"/>
              <a:chExt cx="5195" cy="539"/>
            </a:xfrm>
          </p:grpSpPr>
          <p:sp>
            <p:nvSpPr>
              <p:cNvPr id="8202" name="Freeform 16"/>
              <p:cNvSpPr>
                <a:spLocks/>
              </p:cNvSpPr>
              <p:nvPr/>
            </p:nvSpPr>
            <p:spPr bwMode="auto">
              <a:xfrm>
                <a:off x="144" y="2256"/>
                <a:ext cx="2516" cy="539"/>
              </a:xfrm>
              <a:custGeom>
                <a:avLst/>
                <a:gdLst>
                  <a:gd name="T0" fmla="*/ 0 w 2516"/>
                  <a:gd name="T1" fmla="*/ 488 h 539"/>
                  <a:gd name="T2" fmla="*/ 327 w 2516"/>
                  <a:gd name="T3" fmla="*/ 453 h 539"/>
                  <a:gd name="T4" fmla="*/ 1333 w 2516"/>
                  <a:gd name="T5" fmla="*/ 436 h 539"/>
                  <a:gd name="T6" fmla="*/ 1462 w 2516"/>
                  <a:gd name="T7" fmla="*/ 402 h 539"/>
                  <a:gd name="T8" fmla="*/ 1573 w 2516"/>
                  <a:gd name="T9" fmla="*/ 376 h 539"/>
                  <a:gd name="T10" fmla="*/ 1917 w 2516"/>
                  <a:gd name="T11" fmla="*/ 333 h 539"/>
                  <a:gd name="T12" fmla="*/ 1995 w 2516"/>
                  <a:gd name="T13" fmla="*/ 316 h 539"/>
                  <a:gd name="T14" fmla="*/ 2003 w 2516"/>
                  <a:gd name="T15" fmla="*/ 290 h 539"/>
                  <a:gd name="T16" fmla="*/ 2063 w 2516"/>
                  <a:gd name="T17" fmla="*/ 230 h 539"/>
                  <a:gd name="T18" fmla="*/ 2167 w 2516"/>
                  <a:gd name="T19" fmla="*/ 161 h 539"/>
                  <a:gd name="T20" fmla="*/ 2270 w 2516"/>
                  <a:gd name="T21" fmla="*/ 127 h 539"/>
                  <a:gd name="T22" fmla="*/ 2356 w 2516"/>
                  <a:gd name="T23" fmla="*/ 23 h 539"/>
                  <a:gd name="T24" fmla="*/ 2485 w 2516"/>
                  <a:gd name="T25" fmla="*/ 32 h 539"/>
                  <a:gd name="T26" fmla="*/ 2493 w 2516"/>
                  <a:gd name="T27" fmla="*/ 170 h 539"/>
                  <a:gd name="T28" fmla="*/ 2510 w 2516"/>
                  <a:gd name="T29" fmla="*/ 539 h 53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16" h="539">
                    <a:moveTo>
                      <a:pt x="0" y="488"/>
                    </a:moveTo>
                    <a:cubicBezTo>
                      <a:pt x="116" y="448"/>
                      <a:pt x="177" y="459"/>
                      <a:pt x="327" y="453"/>
                    </a:cubicBezTo>
                    <a:cubicBezTo>
                      <a:pt x="679" y="370"/>
                      <a:pt x="270" y="464"/>
                      <a:pt x="1333" y="436"/>
                    </a:cubicBezTo>
                    <a:cubicBezTo>
                      <a:pt x="1359" y="435"/>
                      <a:pt x="1435" y="405"/>
                      <a:pt x="1462" y="402"/>
                    </a:cubicBezTo>
                    <a:cubicBezTo>
                      <a:pt x="1499" y="389"/>
                      <a:pt x="1534" y="382"/>
                      <a:pt x="1573" y="376"/>
                    </a:cubicBezTo>
                    <a:cubicBezTo>
                      <a:pt x="1706" y="330"/>
                      <a:pt x="1739" y="339"/>
                      <a:pt x="1917" y="333"/>
                    </a:cubicBezTo>
                    <a:cubicBezTo>
                      <a:pt x="1943" y="328"/>
                      <a:pt x="1976" y="335"/>
                      <a:pt x="1995" y="316"/>
                    </a:cubicBezTo>
                    <a:cubicBezTo>
                      <a:pt x="2001" y="310"/>
                      <a:pt x="1999" y="298"/>
                      <a:pt x="2003" y="290"/>
                    </a:cubicBezTo>
                    <a:cubicBezTo>
                      <a:pt x="2017" y="262"/>
                      <a:pt x="2038" y="247"/>
                      <a:pt x="2063" y="230"/>
                    </a:cubicBezTo>
                    <a:cubicBezTo>
                      <a:pt x="2083" y="173"/>
                      <a:pt x="2115" y="175"/>
                      <a:pt x="2167" y="161"/>
                    </a:cubicBezTo>
                    <a:cubicBezTo>
                      <a:pt x="2202" y="152"/>
                      <a:pt x="2236" y="138"/>
                      <a:pt x="2270" y="127"/>
                    </a:cubicBezTo>
                    <a:cubicBezTo>
                      <a:pt x="2306" y="89"/>
                      <a:pt x="2300" y="42"/>
                      <a:pt x="2356" y="23"/>
                    </a:cubicBezTo>
                    <a:cubicBezTo>
                      <a:pt x="2399" y="26"/>
                      <a:pt x="2456" y="0"/>
                      <a:pt x="2485" y="32"/>
                    </a:cubicBezTo>
                    <a:cubicBezTo>
                      <a:pt x="2516" y="66"/>
                      <a:pt x="2491" y="124"/>
                      <a:pt x="2493" y="170"/>
                    </a:cubicBezTo>
                    <a:cubicBezTo>
                      <a:pt x="2499" y="296"/>
                      <a:pt x="2510" y="415"/>
                      <a:pt x="2510" y="539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7"/>
              <p:cNvSpPr>
                <a:spLocks/>
              </p:cNvSpPr>
              <p:nvPr/>
            </p:nvSpPr>
            <p:spPr bwMode="auto">
              <a:xfrm>
                <a:off x="2688" y="2256"/>
                <a:ext cx="2651" cy="527"/>
              </a:xfrm>
              <a:custGeom>
                <a:avLst/>
                <a:gdLst>
                  <a:gd name="T0" fmla="*/ 20 w 2651"/>
                  <a:gd name="T1" fmla="*/ 527 h 527"/>
                  <a:gd name="T2" fmla="*/ 20 w 2651"/>
                  <a:gd name="T3" fmla="*/ 11 h 527"/>
                  <a:gd name="T4" fmla="*/ 54 w 2651"/>
                  <a:gd name="T5" fmla="*/ 3 h 527"/>
                  <a:gd name="T6" fmla="*/ 89 w 2651"/>
                  <a:gd name="T7" fmla="*/ 11 h 527"/>
                  <a:gd name="T8" fmla="*/ 140 w 2651"/>
                  <a:gd name="T9" fmla="*/ 29 h 527"/>
                  <a:gd name="T10" fmla="*/ 286 w 2651"/>
                  <a:gd name="T11" fmla="*/ 63 h 527"/>
                  <a:gd name="T12" fmla="*/ 338 w 2651"/>
                  <a:gd name="T13" fmla="*/ 80 h 527"/>
                  <a:gd name="T14" fmla="*/ 407 w 2651"/>
                  <a:gd name="T15" fmla="*/ 166 h 527"/>
                  <a:gd name="T16" fmla="*/ 570 w 2651"/>
                  <a:gd name="T17" fmla="*/ 209 h 527"/>
                  <a:gd name="T18" fmla="*/ 647 w 2651"/>
                  <a:gd name="T19" fmla="*/ 244 h 527"/>
                  <a:gd name="T20" fmla="*/ 819 w 2651"/>
                  <a:gd name="T21" fmla="*/ 321 h 527"/>
                  <a:gd name="T22" fmla="*/ 862 w 2651"/>
                  <a:gd name="T23" fmla="*/ 347 h 527"/>
                  <a:gd name="T24" fmla="*/ 888 w 2651"/>
                  <a:gd name="T25" fmla="*/ 390 h 527"/>
                  <a:gd name="T26" fmla="*/ 1361 w 2651"/>
                  <a:gd name="T27" fmla="*/ 424 h 527"/>
                  <a:gd name="T28" fmla="*/ 2161 w 2651"/>
                  <a:gd name="T29" fmla="*/ 458 h 527"/>
                  <a:gd name="T30" fmla="*/ 2651 w 2651"/>
                  <a:gd name="T31" fmla="*/ 467 h 52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1" h="527">
                    <a:moveTo>
                      <a:pt x="20" y="527"/>
                    </a:moveTo>
                    <a:cubicBezTo>
                      <a:pt x="17" y="431"/>
                      <a:pt x="0" y="121"/>
                      <a:pt x="20" y="11"/>
                    </a:cubicBezTo>
                    <a:cubicBezTo>
                      <a:pt x="22" y="0"/>
                      <a:pt x="43" y="6"/>
                      <a:pt x="54" y="3"/>
                    </a:cubicBezTo>
                    <a:cubicBezTo>
                      <a:pt x="66" y="6"/>
                      <a:pt x="78" y="8"/>
                      <a:pt x="89" y="11"/>
                    </a:cubicBezTo>
                    <a:cubicBezTo>
                      <a:pt x="106" y="16"/>
                      <a:pt x="140" y="29"/>
                      <a:pt x="140" y="29"/>
                    </a:cubicBezTo>
                    <a:cubicBezTo>
                      <a:pt x="165" y="98"/>
                      <a:pt x="138" y="47"/>
                      <a:pt x="286" y="63"/>
                    </a:cubicBezTo>
                    <a:cubicBezTo>
                      <a:pt x="304" y="65"/>
                      <a:pt x="321" y="75"/>
                      <a:pt x="338" y="80"/>
                    </a:cubicBezTo>
                    <a:cubicBezTo>
                      <a:pt x="363" y="118"/>
                      <a:pt x="359" y="151"/>
                      <a:pt x="407" y="166"/>
                    </a:cubicBezTo>
                    <a:cubicBezTo>
                      <a:pt x="464" y="203"/>
                      <a:pt x="502" y="203"/>
                      <a:pt x="570" y="209"/>
                    </a:cubicBezTo>
                    <a:cubicBezTo>
                      <a:pt x="598" y="219"/>
                      <a:pt x="619" y="234"/>
                      <a:pt x="647" y="244"/>
                    </a:cubicBezTo>
                    <a:cubicBezTo>
                      <a:pt x="671" y="266"/>
                      <a:pt x="780" y="307"/>
                      <a:pt x="819" y="321"/>
                    </a:cubicBezTo>
                    <a:cubicBezTo>
                      <a:pt x="831" y="333"/>
                      <a:pt x="850" y="335"/>
                      <a:pt x="862" y="347"/>
                    </a:cubicBezTo>
                    <a:cubicBezTo>
                      <a:pt x="888" y="373"/>
                      <a:pt x="852" y="372"/>
                      <a:pt x="888" y="390"/>
                    </a:cubicBezTo>
                    <a:cubicBezTo>
                      <a:pt x="1005" y="448"/>
                      <a:pt x="1330" y="423"/>
                      <a:pt x="1361" y="424"/>
                    </a:cubicBezTo>
                    <a:cubicBezTo>
                      <a:pt x="1595" y="486"/>
                      <a:pt x="1941" y="454"/>
                      <a:pt x="2161" y="458"/>
                    </a:cubicBezTo>
                    <a:cubicBezTo>
                      <a:pt x="2363" y="488"/>
                      <a:pt x="2201" y="467"/>
                      <a:pt x="2651" y="467"/>
                    </a:cubicBezTo>
                  </a:path>
                </a:pathLst>
              </a:custGeom>
              <a:solidFill>
                <a:srgbClr val="8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Text Box 18"/>
            <p:cNvSpPr txBox="1">
              <a:spLocks noChangeArrowheads="1"/>
            </p:cNvSpPr>
            <p:nvPr/>
          </p:nvSpPr>
          <p:spPr bwMode="auto">
            <a:xfrm>
              <a:off x="1152" y="3552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A:  MID OCEAN RIDGE!!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Divergent!!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981200" y="5105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4098" name="Picture 2" descr="http://jjustinianomarinescience.weebly.com/uploads/1/7/0/9/17099444/302509750_orig.jpg?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088" y="1752600"/>
            <a:ext cx="562462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/>
      <p:bldP spid="3093" grpId="0"/>
      <p:bldP spid="30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62200"/>
            <a:ext cx="5334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4572000" y="1066800"/>
            <a:ext cx="4954588" cy="2173288"/>
          </a:xfrm>
          <a:custGeom>
            <a:avLst/>
            <a:gdLst>
              <a:gd name="T0" fmla="*/ 1588 w 3121"/>
              <a:gd name="T1" fmla="*/ 2114550 h 1369"/>
              <a:gd name="T2" fmla="*/ 58738 w 3121"/>
              <a:gd name="T3" fmla="*/ 1795463 h 1369"/>
              <a:gd name="T4" fmla="*/ 219075 w 3121"/>
              <a:gd name="T5" fmla="*/ 1665288 h 1369"/>
              <a:gd name="T6" fmla="*/ 306388 w 3121"/>
              <a:gd name="T7" fmla="*/ 1635125 h 1369"/>
              <a:gd name="T8" fmla="*/ 363538 w 3121"/>
              <a:gd name="T9" fmla="*/ 1549400 h 1369"/>
              <a:gd name="T10" fmla="*/ 407988 w 3121"/>
              <a:gd name="T11" fmla="*/ 1462088 h 1369"/>
              <a:gd name="T12" fmla="*/ 450850 w 3121"/>
              <a:gd name="T13" fmla="*/ 1447800 h 1369"/>
              <a:gd name="T14" fmla="*/ 611188 w 3121"/>
              <a:gd name="T15" fmla="*/ 1360488 h 1369"/>
              <a:gd name="T16" fmla="*/ 741363 w 3121"/>
              <a:gd name="T17" fmla="*/ 1228725 h 1369"/>
              <a:gd name="T18" fmla="*/ 857250 w 3121"/>
              <a:gd name="T19" fmla="*/ 1112838 h 1369"/>
              <a:gd name="T20" fmla="*/ 989013 w 3121"/>
              <a:gd name="T21" fmla="*/ 1041400 h 1369"/>
              <a:gd name="T22" fmla="*/ 1104900 w 3121"/>
              <a:gd name="T23" fmla="*/ 954088 h 1369"/>
              <a:gd name="T24" fmla="*/ 1263650 w 3121"/>
              <a:gd name="T25" fmla="*/ 838200 h 1369"/>
              <a:gd name="T26" fmla="*/ 1714500 w 3121"/>
              <a:gd name="T27" fmla="*/ 663575 h 1369"/>
              <a:gd name="T28" fmla="*/ 2076450 w 3121"/>
              <a:gd name="T29" fmla="*/ 547688 h 1369"/>
              <a:gd name="T30" fmla="*/ 2614613 w 3121"/>
              <a:gd name="T31" fmla="*/ 431800 h 1369"/>
              <a:gd name="T32" fmla="*/ 2801938 w 3121"/>
              <a:gd name="T33" fmla="*/ 358775 h 1369"/>
              <a:gd name="T34" fmla="*/ 3122613 w 3121"/>
              <a:gd name="T35" fmla="*/ 300038 h 1369"/>
              <a:gd name="T36" fmla="*/ 3397250 w 3121"/>
              <a:gd name="T37" fmla="*/ 271463 h 1369"/>
              <a:gd name="T38" fmla="*/ 3659188 w 3121"/>
              <a:gd name="T39" fmla="*/ 169863 h 1369"/>
              <a:gd name="T40" fmla="*/ 4051300 w 3121"/>
              <a:gd name="T41" fmla="*/ 96838 h 1369"/>
              <a:gd name="T42" fmla="*/ 4138613 w 3121"/>
              <a:gd name="T43" fmla="*/ 39688 h 1369"/>
              <a:gd name="T44" fmla="*/ 4181475 w 3121"/>
              <a:gd name="T45" fmla="*/ 9525 h 1369"/>
              <a:gd name="T46" fmla="*/ 4254500 w 3121"/>
              <a:gd name="T47" fmla="*/ 2173288 h 13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21" h="1369">
                <a:moveTo>
                  <a:pt x="1" y="1332"/>
                </a:moveTo>
                <a:cubicBezTo>
                  <a:pt x="4" y="1287"/>
                  <a:pt x="0" y="1180"/>
                  <a:pt x="37" y="1131"/>
                </a:cubicBezTo>
                <a:cubicBezTo>
                  <a:pt x="69" y="1089"/>
                  <a:pt x="95" y="1077"/>
                  <a:pt x="138" y="1049"/>
                </a:cubicBezTo>
                <a:cubicBezTo>
                  <a:pt x="154" y="1038"/>
                  <a:pt x="193" y="1030"/>
                  <a:pt x="193" y="1030"/>
                </a:cubicBezTo>
                <a:cubicBezTo>
                  <a:pt x="205" y="1012"/>
                  <a:pt x="222" y="996"/>
                  <a:pt x="229" y="976"/>
                </a:cubicBezTo>
                <a:cubicBezTo>
                  <a:pt x="235" y="959"/>
                  <a:pt x="242" y="933"/>
                  <a:pt x="257" y="921"/>
                </a:cubicBezTo>
                <a:cubicBezTo>
                  <a:pt x="264" y="915"/>
                  <a:pt x="275" y="915"/>
                  <a:pt x="284" y="912"/>
                </a:cubicBezTo>
                <a:cubicBezTo>
                  <a:pt x="310" y="886"/>
                  <a:pt x="350" y="868"/>
                  <a:pt x="385" y="857"/>
                </a:cubicBezTo>
                <a:cubicBezTo>
                  <a:pt x="420" y="832"/>
                  <a:pt x="438" y="804"/>
                  <a:pt x="467" y="774"/>
                </a:cubicBezTo>
                <a:cubicBezTo>
                  <a:pt x="482" y="728"/>
                  <a:pt x="501" y="722"/>
                  <a:pt x="540" y="701"/>
                </a:cubicBezTo>
                <a:cubicBezTo>
                  <a:pt x="633" y="650"/>
                  <a:pt x="561" y="676"/>
                  <a:pt x="623" y="656"/>
                </a:cubicBezTo>
                <a:cubicBezTo>
                  <a:pt x="644" y="634"/>
                  <a:pt x="696" y="601"/>
                  <a:pt x="696" y="601"/>
                </a:cubicBezTo>
                <a:cubicBezTo>
                  <a:pt x="721" y="562"/>
                  <a:pt x="753" y="542"/>
                  <a:pt x="796" y="528"/>
                </a:cubicBezTo>
                <a:cubicBezTo>
                  <a:pt x="868" y="456"/>
                  <a:pt x="985" y="441"/>
                  <a:pt x="1080" y="418"/>
                </a:cubicBezTo>
                <a:cubicBezTo>
                  <a:pt x="1143" y="376"/>
                  <a:pt x="1233" y="357"/>
                  <a:pt x="1308" y="345"/>
                </a:cubicBezTo>
                <a:cubicBezTo>
                  <a:pt x="1417" y="300"/>
                  <a:pt x="1532" y="294"/>
                  <a:pt x="1647" y="272"/>
                </a:cubicBezTo>
                <a:cubicBezTo>
                  <a:pt x="1691" y="264"/>
                  <a:pt x="1726" y="245"/>
                  <a:pt x="1765" y="226"/>
                </a:cubicBezTo>
                <a:cubicBezTo>
                  <a:pt x="1822" y="198"/>
                  <a:pt x="1907" y="196"/>
                  <a:pt x="1967" y="189"/>
                </a:cubicBezTo>
                <a:cubicBezTo>
                  <a:pt x="2075" y="162"/>
                  <a:pt x="1888" y="206"/>
                  <a:pt x="2140" y="171"/>
                </a:cubicBezTo>
                <a:cubicBezTo>
                  <a:pt x="2196" y="163"/>
                  <a:pt x="2253" y="126"/>
                  <a:pt x="2305" y="107"/>
                </a:cubicBezTo>
                <a:cubicBezTo>
                  <a:pt x="2386" y="77"/>
                  <a:pt x="2467" y="73"/>
                  <a:pt x="2552" y="61"/>
                </a:cubicBezTo>
                <a:cubicBezTo>
                  <a:pt x="2570" y="49"/>
                  <a:pt x="2589" y="37"/>
                  <a:pt x="2607" y="25"/>
                </a:cubicBezTo>
                <a:cubicBezTo>
                  <a:pt x="2616" y="19"/>
                  <a:pt x="2634" y="6"/>
                  <a:pt x="2634" y="6"/>
                </a:cubicBezTo>
                <a:cubicBezTo>
                  <a:pt x="3121" y="112"/>
                  <a:pt x="2680" y="0"/>
                  <a:pt x="2680" y="1369"/>
                </a:cubicBezTo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7" name="AutoShape 5"/>
          <p:cNvCxnSpPr>
            <a:cxnSpLocks noChangeShapeType="1"/>
            <a:stCxn id="3076" idx="0"/>
            <a:endCxn id="3076" idx="23"/>
          </p:cNvCxnSpPr>
          <p:nvPr/>
        </p:nvCxnSpPr>
        <p:spPr bwMode="auto">
          <a:xfrm>
            <a:off x="4573588" y="3181350"/>
            <a:ext cx="4252912" cy="58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3200400"/>
            <a:ext cx="9372600" cy="990600"/>
            <a:chOff x="0" y="2016"/>
            <a:chExt cx="5904" cy="624"/>
          </a:xfrm>
        </p:grpSpPr>
        <p:grpSp>
          <p:nvGrpSpPr>
            <p:cNvPr id="3085" name="Group 7"/>
            <p:cNvGrpSpPr>
              <a:grpSpLocks/>
            </p:cNvGrpSpPr>
            <p:nvPr/>
          </p:nvGrpSpPr>
          <p:grpSpPr bwMode="auto">
            <a:xfrm>
              <a:off x="0" y="2016"/>
              <a:ext cx="2928" cy="528"/>
              <a:chOff x="0" y="2160"/>
              <a:chExt cx="2928" cy="528"/>
            </a:xfrm>
          </p:grpSpPr>
          <p:sp>
            <p:nvSpPr>
              <p:cNvPr id="3091" name="Rectangle 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928" cy="52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Text Box 9"/>
              <p:cNvSpPr txBox="1">
                <a:spLocks noChangeArrowheads="1"/>
              </p:cNvSpPr>
              <p:nvPr/>
            </p:nvSpPr>
            <p:spPr bwMode="auto">
              <a:xfrm>
                <a:off x="720" y="2256"/>
                <a:ext cx="184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oceanic</a:t>
                </a:r>
              </a:p>
            </p:txBody>
          </p:sp>
        </p:grpSp>
        <p:grpSp>
          <p:nvGrpSpPr>
            <p:cNvPr id="3086" name="Group 10"/>
            <p:cNvGrpSpPr>
              <a:grpSpLocks/>
            </p:cNvGrpSpPr>
            <p:nvPr/>
          </p:nvGrpSpPr>
          <p:grpSpPr bwMode="auto">
            <a:xfrm>
              <a:off x="2928" y="2016"/>
              <a:ext cx="2832" cy="528"/>
              <a:chOff x="2832" y="1728"/>
              <a:chExt cx="2928" cy="528"/>
            </a:xfrm>
          </p:grpSpPr>
          <p:sp>
            <p:nvSpPr>
              <p:cNvPr id="3089" name="Rectangle 11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Text Box 12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144" y="2640"/>
              <a:ext cx="2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 flipH="1">
              <a:off x="3024" y="2640"/>
              <a:ext cx="28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381000" y="3657601"/>
            <a:ext cx="8610600" cy="2582863"/>
            <a:chOff x="192" y="2400"/>
            <a:chExt cx="5424" cy="1627"/>
          </a:xfrm>
        </p:grpSpPr>
        <p:sp>
          <p:nvSpPr>
            <p:cNvPr id="3083" name="Rectangle 16"/>
            <p:cNvSpPr>
              <a:spLocks noChangeArrowheads="1"/>
            </p:cNvSpPr>
            <p:nvPr/>
          </p:nvSpPr>
          <p:spPr bwMode="auto">
            <a:xfrm rot="2617068">
              <a:off x="2496" y="2400"/>
              <a:ext cx="1392" cy="52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192" y="3504"/>
              <a:ext cx="5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A:  The denser OCEANIC plate </a:t>
              </a:r>
              <a:r>
                <a:rPr lang="en-US" sz="2400" b="1" dirty="0" err="1"/>
                <a:t>subducts</a:t>
              </a:r>
              <a:r>
                <a:rPr lang="en-US" sz="2400" b="1" dirty="0"/>
                <a:t> = </a:t>
              </a:r>
              <a:r>
                <a:rPr lang="en-US" sz="2400" b="1" dirty="0" smtClean="0"/>
                <a:t>Deep Sea Trench!!</a:t>
              </a:r>
              <a:endParaRPr lang="en-US" sz="2400" b="1" dirty="0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533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38200" y="1219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 Convergent!!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81000" y="4876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1026" name="Picture 2" descr="http://geology.com/records/ocean-tren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19563"/>
            <a:ext cx="4950145" cy="285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71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2743200"/>
            <a:ext cx="9144000" cy="1066800"/>
            <a:chOff x="0" y="1728"/>
            <a:chExt cx="5760" cy="672"/>
          </a:xfrm>
        </p:grpSpPr>
        <p:grpSp>
          <p:nvGrpSpPr>
            <p:cNvPr id="7180" name="Group 4"/>
            <p:cNvGrpSpPr>
              <a:grpSpLocks/>
            </p:cNvGrpSpPr>
            <p:nvPr/>
          </p:nvGrpSpPr>
          <p:grpSpPr bwMode="auto">
            <a:xfrm>
              <a:off x="0" y="1728"/>
              <a:ext cx="5760" cy="528"/>
              <a:chOff x="0" y="1728"/>
              <a:chExt cx="5760" cy="528"/>
            </a:xfrm>
          </p:grpSpPr>
          <p:sp>
            <p:nvSpPr>
              <p:cNvPr id="7183" name="Rectangle 5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2736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Rectangle 6"/>
              <p:cNvSpPr>
                <a:spLocks noChangeArrowheads="1"/>
              </p:cNvSpPr>
              <p:nvPr/>
            </p:nvSpPr>
            <p:spPr bwMode="auto">
              <a:xfrm>
                <a:off x="2832" y="1728"/>
                <a:ext cx="2928" cy="528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Text Box 7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  <p:sp>
            <p:nvSpPr>
              <p:cNvPr id="7186" name="Text Box 8"/>
              <p:cNvSpPr txBox="1">
                <a:spLocks noChangeArrowheads="1"/>
              </p:cNvSpPr>
              <p:nvPr/>
            </p:nvSpPr>
            <p:spPr bwMode="auto">
              <a:xfrm>
                <a:off x="3696" y="1824"/>
                <a:ext cx="17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bg1"/>
                    </a:solidFill>
                  </a:rPr>
                  <a:t>continental</a:t>
                </a:r>
              </a:p>
            </p:txBody>
          </p:sp>
        </p:grp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>
              <a:off x="2832" y="2400"/>
              <a:ext cx="2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 flipH="1">
              <a:off x="240" y="2400"/>
              <a:ext cx="2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01600" y="2027238"/>
            <a:ext cx="8969375" cy="3687762"/>
            <a:chOff x="64" y="1277"/>
            <a:chExt cx="5650" cy="2323"/>
          </a:xfrm>
        </p:grpSpPr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1392" y="331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/>
                <a:t>A:  RIFT VALLEY!!</a:t>
              </a:r>
            </a:p>
          </p:txBody>
        </p:sp>
        <p:grpSp>
          <p:nvGrpSpPr>
            <p:cNvPr id="7177" name="Group 13"/>
            <p:cNvGrpSpPr>
              <a:grpSpLocks/>
            </p:cNvGrpSpPr>
            <p:nvPr/>
          </p:nvGrpSpPr>
          <p:grpSpPr bwMode="auto">
            <a:xfrm>
              <a:off x="64" y="1277"/>
              <a:ext cx="5650" cy="552"/>
              <a:chOff x="64" y="1277"/>
              <a:chExt cx="5650" cy="552"/>
            </a:xfrm>
          </p:grpSpPr>
          <p:sp>
            <p:nvSpPr>
              <p:cNvPr id="7178" name="Freeform 14"/>
              <p:cNvSpPr>
                <a:spLocks/>
              </p:cNvSpPr>
              <p:nvPr/>
            </p:nvSpPr>
            <p:spPr bwMode="auto">
              <a:xfrm>
                <a:off x="2350" y="1408"/>
                <a:ext cx="3364" cy="421"/>
              </a:xfrm>
              <a:custGeom>
                <a:avLst/>
                <a:gdLst>
                  <a:gd name="T0" fmla="*/ 0 w 3364"/>
                  <a:gd name="T1" fmla="*/ 165 h 421"/>
                  <a:gd name="T2" fmla="*/ 292 w 3364"/>
                  <a:gd name="T3" fmla="*/ 174 h 421"/>
                  <a:gd name="T4" fmla="*/ 301 w 3364"/>
                  <a:gd name="T5" fmla="*/ 201 h 421"/>
                  <a:gd name="T6" fmla="*/ 329 w 3364"/>
                  <a:gd name="T7" fmla="*/ 210 h 421"/>
                  <a:gd name="T8" fmla="*/ 347 w 3364"/>
                  <a:gd name="T9" fmla="*/ 265 h 421"/>
                  <a:gd name="T10" fmla="*/ 375 w 3364"/>
                  <a:gd name="T11" fmla="*/ 320 h 421"/>
                  <a:gd name="T12" fmla="*/ 439 w 3364"/>
                  <a:gd name="T13" fmla="*/ 421 h 421"/>
                  <a:gd name="T14" fmla="*/ 521 w 3364"/>
                  <a:gd name="T15" fmla="*/ 311 h 421"/>
                  <a:gd name="T16" fmla="*/ 530 w 3364"/>
                  <a:gd name="T17" fmla="*/ 274 h 421"/>
                  <a:gd name="T18" fmla="*/ 548 w 3364"/>
                  <a:gd name="T19" fmla="*/ 247 h 421"/>
                  <a:gd name="T20" fmla="*/ 603 w 3364"/>
                  <a:gd name="T21" fmla="*/ 165 h 421"/>
                  <a:gd name="T22" fmla="*/ 685 w 3364"/>
                  <a:gd name="T23" fmla="*/ 128 h 421"/>
                  <a:gd name="T24" fmla="*/ 1316 w 3364"/>
                  <a:gd name="T25" fmla="*/ 119 h 421"/>
                  <a:gd name="T26" fmla="*/ 1801 w 3364"/>
                  <a:gd name="T27" fmla="*/ 55 h 421"/>
                  <a:gd name="T28" fmla="*/ 2258 w 3364"/>
                  <a:gd name="T29" fmla="*/ 64 h 421"/>
                  <a:gd name="T30" fmla="*/ 2258 w 3364"/>
                  <a:gd name="T31" fmla="*/ 110 h 421"/>
                  <a:gd name="T32" fmla="*/ 2212 w 3364"/>
                  <a:gd name="T33" fmla="*/ 91 h 421"/>
                  <a:gd name="T34" fmla="*/ 2258 w 3364"/>
                  <a:gd name="T35" fmla="*/ 101 h 421"/>
                  <a:gd name="T36" fmla="*/ 2313 w 3364"/>
                  <a:gd name="T37" fmla="*/ 119 h 421"/>
                  <a:gd name="T38" fmla="*/ 2423 w 3364"/>
                  <a:gd name="T39" fmla="*/ 110 h 421"/>
                  <a:gd name="T40" fmla="*/ 2505 w 3364"/>
                  <a:gd name="T41" fmla="*/ 64 h 421"/>
                  <a:gd name="T42" fmla="*/ 3172 w 3364"/>
                  <a:gd name="T43" fmla="*/ 46 h 421"/>
                  <a:gd name="T44" fmla="*/ 3245 w 3364"/>
                  <a:gd name="T45" fmla="*/ 9 h 421"/>
                  <a:gd name="T46" fmla="*/ 3364 w 3364"/>
                  <a:gd name="T47" fmla="*/ 0 h 4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364" h="421">
                    <a:moveTo>
                      <a:pt x="0" y="165"/>
                    </a:moveTo>
                    <a:cubicBezTo>
                      <a:pt x="91" y="131"/>
                      <a:pt x="197" y="162"/>
                      <a:pt x="292" y="174"/>
                    </a:cubicBezTo>
                    <a:cubicBezTo>
                      <a:pt x="295" y="183"/>
                      <a:pt x="294" y="194"/>
                      <a:pt x="301" y="201"/>
                    </a:cubicBezTo>
                    <a:cubicBezTo>
                      <a:pt x="308" y="208"/>
                      <a:pt x="323" y="202"/>
                      <a:pt x="329" y="210"/>
                    </a:cubicBezTo>
                    <a:cubicBezTo>
                      <a:pt x="340" y="226"/>
                      <a:pt x="341" y="247"/>
                      <a:pt x="347" y="265"/>
                    </a:cubicBezTo>
                    <a:cubicBezTo>
                      <a:pt x="353" y="285"/>
                      <a:pt x="366" y="302"/>
                      <a:pt x="375" y="320"/>
                    </a:cubicBezTo>
                    <a:cubicBezTo>
                      <a:pt x="394" y="358"/>
                      <a:pt x="424" y="380"/>
                      <a:pt x="439" y="421"/>
                    </a:cubicBezTo>
                    <a:cubicBezTo>
                      <a:pt x="516" y="393"/>
                      <a:pt x="430" y="340"/>
                      <a:pt x="521" y="311"/>
                    </a:cubicBezTo>
                    <a:cubicBezTo>
                      <a:pt x="524" y="299"/>
                      <a:pt x="525" y="286"/>
                      <a:pt x="530" y="274"/>
                    </a:cubicBezTo>
                    <a:cubicBezTo>
                      <a:pt x="534" y="264"/>
                      <a:pt x="545" y="257"/>
                      <a:pt x="548" y="247"/>
                    </a:cubicBezTo>
                    <a:cubicBezTo>
                      <a:pt x="567" y="191"/>
                      <a:pt x="547" y="184"/>
                      <a:pt x="603" y="165"/>
                    </a:cubicBezTo>
                    <a:cubicBezTo>
                      <a:pt x="624" y="143"/>
                      <a:pt x="653" y="129"/>
                      <a:pt x="685" y="128"/>
                    </a:cubicBezTo>
                    <a:cubicBezTo>
                      <a:pt x="895" y="122"/>
                      <a:pt x="1106" y="122"/>
                      <a:pt x="1316" y="119"/>
                    </a:cubicBezTo>
                    <a:cubicBezTo>
                      <a:pt x="1482" y="79"/>
                      <a:pt x="1654" y="149"/>
                      <a:pt x="1801" y="55"/>
                    </a:cubicBezTo>
                    <a:cubicBezTo>
                      <a:pt x="1953" y="58"/>
                      <a:pt x="2106" y="52"/>
                      <a:pt x="2258" y="64"/>
                    </a:cubicBezTo>
                    <a:cubicBezTo>
                      <a:pt x="2310" y="68"/>
                      <a:pt x="2260" y="108"/>
                      <a:pt x="2258" y="110"/>
                    </a:cubicBezTo>
                    <a:cubicBezTo>
                      <a:pt x="2243" y="104"/>
                      <a:pt x="2212" y="108"/>
                      <a:pt x="2212" y="91"/>
                    </a:cubicBezTo>
                    <a:cubicBezTo>
                      <a:pt x="2212" y="75"/>
                      <a:pt x="2243" y="97"/>
                      <a:pt x="2258" y="101"/>
                    </a:cubicBezTo>
                    <a:cubicBezTo>
                      <a:pt x="2277" y="106"/>
                      <a:pt x="2313" y="119"/>
                      <a:pt x="2313" y="119"/>
                    </a:cubicBezTo>
                    <a:cubicBezTo>
                      <a:pt x="2350" y="116"/>
                      <a:pt x="2387" y="118"/>
                      <a:pt x="2423" y="110"/>
                    </a:cubicBezTo>
                    <a:cubicBezTo>
                      <a:pt x="2448" y="105"/>
                      <a:pt x="2471" y="66"/>
                      <a:pt x="2505" y="64"/>
                    </a:cubicBezTo>
                    <a:cubicBezTo>
                      <a:pt x="2727" y="54"/>
                      <a:pt x="2950" y="53"/>
                      <a:pt x="3172" y="46"/>
                    </a:cubicBezTo>
                    <a:cubicBezTo>
                      <a:pt x="3201" y="37"/>
                      <a:pt x="3215" y="13"/>
                      <a:pt x="3245" y="9"/>
                    </a:cubicBezTo>
                    <a:cubicBezTo>
                      <a:pt x="3284" y="4"/>
                      <a:pt x="3364" y="0"/>
                      <a:pt x="3364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5"/>
              <p:cNvSpPr>
                <a:spLocks/>
              </p:cNvSpPr>
              <p:nvPr/>
            </p:nvSpPr>
            <p:spPr bwMode="auto">
              <a:xfrm>
                <a:off x="64" y="1277"/>
                <a:ext cx="2322" cy="286"/>
              </a:xfrm>
              <a:custGeom>
                <a:avLst/>
                <a:gdLst>
                  <a:gd name="T0" fmla="*/ 2322 w 2322"/>
                  <a:gd name="T1" fmla="*/ 286 h 286"/>
                  <a:gd name="T2" fmla="*/ 2085 w 2322"/>
                  <a:gd name="T3" fmla="*/ 232 h 286"/>
                  <a:gd name="T4" fmla="*/ 1874 w 2322"/>
                  <a:gd name="T5" fmla="*/ 158 h 286"/>
                  <a:gd name="T6" fmla="*/ 1792 w 2322"/>
                  <a:gd name="T7" fmla="*/ 149 h 286"/>
                  <a:gd name="T8" fmla="*/ 942 w 2322"/>
                  <a:gd name="T9" fmla="*/ 177 h 286"/>
                  <a:gd name="T10" fmla="*/ 878 w 2322"/>
                  <a:gd name="T11" fmla="*/ 213 h 286"/>
                  <a:gd name="T12" fmla="*/ 741 w 2322"/>
                  <a:gd name="T13" fmla="*/ 232 h 286"/>
                  <a:gd name="T14" fmla="*/ 457 w 2322"/>
                  <a:gd name="T15" fmla="*/ 222 h 286"/>
                  <a:gd name="T16" fmla="*/ 329 w 2322"/>
                  <a:gd name="T17" fmla="*/ 131 h 286"/>
                  <a:gd name="T18" fmla="*/ 37 w 2322"/>
                  <a:gd name="T19" fmla="*/ 158 h 286"/>
                  <a:gd name="T20" fmla="*/ 18 w 2322"/>
                  <a:gd name="T21" fmla="*/ 177 h 286"/>
                  <a:gd name="T22" fmla="*/ 0 w 2322"/>
                  <a:gd name="T23" fmla="*/ 204 h 2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322" h="286">
                    <a:moveTo>
                      <a:pt x="2322" y="286"/>
                    </a:moveTo>
                    <a:cubicBezTo>
                      <a:pt x="2275" y="216"/>
                      <a:pt x="2153" y="236"/>
                      <a:pt x="2085" y="232"/>
                    </a:cubicBezTo>
                    <a:cubicBezTo>
                      <a:pt x="2009" y="216"/>
                      <a:pt x="1946" y="184"/>
                      <a:pt x="1874" y="158"/>
                    </a:cubicBezTo>
                    <a:cubicBezTo>
                      <a:pt x="1848" y="149"/>
                      <a:pt x="1819" y="152"/>
                      <a:pt x="1792" y="149"/>
                    </a:cubicBezTo>
                    <a:cubicBezTo>
                      <a:pt x="1753" y="149"/>
                      <a:pt x="1161" y="0"/>
                      <a:pt x="942" y="177"/>
                    </a:cubicBezTo>
                    <a:cubicBezTo>
                      <a:pt x="900" y="210"/>
                      <a:pt x="951" y="184"/>
                      <a:pt x="878" y="213"/>
                    </a:cubicBezTo>
                    <a:cubicBezTo>
                      <a:pt x="833" y="258"/>
                      <a:pt x="811" y="236"/>
                      <a:pt x="741" y="232"/>
                    </a:cubicBezTo>
                    <a:cubicBezTo>
                      <a:pt x="646" y="227"/>
                      <a:pt x="552" y="225"/>
                      <a:pt x="457" y="222"/>
                    </a:cubicBezTo>
                    <a:cubicBezTo>
                      <a:pt x="427" y="177"/>
                      <a:pt x="381" y="148"/>
                      <a:pt x="329" y="131"/>
                    </a:cubicBezTo>
                    <a:cubicBezTo>
                      <a:pt x="221" y="135"/>
                      <a:pt x="134" y="126"/>
                      <a:pt x="37" y="158"/>
                    </a:cubicBezTo>
                    <a:cubicBezTo>
                      <a:pt x="31" y="164"/>
                      <a:pt x="24" y="170"/>
                      <a:pt x="18" y="177"/>
                    </a:cubicBezTo>
                    <a:cubicBezTo>
                      <a:pt x="11" y="185"/>
                      <a:pt x="0" y="204"/>
                      <a:pt x="0" y="204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38200" y="304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Q:  What type of boundary?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38200" y="9144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A: Divergent!!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09800" y="4724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Q:  What happens/what is created here?</a:t>
            </a:r>
          </a:p>
        </p:txBody>
      </p:sp>
      <p:pic>
        <p:nvPicPr>
          <p:cNvPr id="3074" name="Picture 2" descr="http://www.buzzle.com/images/geography/volcanoes/continent-exte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7" y="1728118"/>
            <a:ext cx="5475288" cy="203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1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369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Test Part 5: Plate Tectonics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Part 1:  Layers</dc:title>
  <dc:creator>Kelly Dengos</dc:creator>
  <cp:lastModifiedBy>Kelly Ruminski</cp:lastModifiedBy>
  <cp:revision>7</cp:revision>
  <dcterms:created xsi:type="dcterms:W3CDTF">2014-06-11T19:46:38Z</dcterms:created>
  <dcterms:modified xsi:type="dcterms:W3CDTF">2015-06-15T14:13:18Z</dcterms:modified>
</cp:coreProperties>
</file>